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79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8" r:id="rId12"/>
    <p:sldId id="267" r:id="rId13"/>
    <p:sldId id="268" r:id="rId14"/>
    <p:sldId id="277" r:id="rId15"/>
    <p:sldId id="273" r:id="rId16"/>
    <p:sldId id="275" r:id="rId17"/>
    <p:sldId id="272" r:id="rId18"/>
  </p:sldIdLst>
  <p:sldSz cx="18288000" cy="10287000"/>
  <p:notesSz cx="6858000" cy="9144000"/>
  <p:embeddedFontLst>
    <p:embeddedFont>
      <p:font typeface="Abadi Extra Light" panose="020B0204020104020204" pitchFamily="34" charset="0"/>
      <p:regular r:id="rId20"/>
    </p:embeddedFont>
    <p:embeddedFont>
      <p:font typeface="Canva Sans" panose="020B0604020202020204" charset="0"/>
      <p:regular r:id="rId21"/>
    </p:embeddedFont>
    <p:embeddedFont>
      <p:font typeface="Canva Sans Bold" panose="020B0604020202020204" charset="0"/>
      <p:regular r:id="rId22"/>
    </p:embeddedFont>
    <p:embeddedFont>
      <p:font typeface="Kooperativ" panose="020B0604020202020204" charset="0"/>
      <p:regular r:id="rId23"/>
    </p:embeddedFont>
    <p:embeddedFont>
      <p:font typeface="League Spartan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1C9A67-0B8B-4C2D-B635-21BDA6DB4EF3}" v="745" dt="2025-04-16T17:52:25.5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123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ne Braganza" userId="60f1f6f6-e842-43d9-acf5-4c049be78f15" providerId="ADAL" clId="{AB1C9A67-0B8B-4C2D-B635-21BDA6DB4EF3}"/>
    <pc:docChg chg="undo redo custSel addSld delSld modSld sldOrd">
      <pc:chgData name="Christine Braganza" userId="60f1f6f6-e842-43d9-acf5-4c049be78f15" providerId="ADAL" clId="{AB1C9A67-0B8B-4C2D-B635-21BDA6DB4EF3}" dt="2025-04-16T17:52:34.627" v="2052" actId="1076"/>
      <pc:docMkLst>
        <pc:docMk/>
      </pc:docMkLst>
      <pc:sldChg chg="addSp delSp modSp mod modAnim">
        <pc:chgData name="Christine Braganza" userId="60f1f6f6-e842-43d9-acf5-4c049be78f15" providerId="ADAL" clId="{AB1C9A67-0B8B-4C2D-B635-21BDA6DB4EF3}" dt="2025-04-16T17:52:34.627" v="2052" actId="1076"/>
        <pc:sldMkLst>
          <pc:docMk/>
          <pc:sldMk cId="0" sldId="256"/>
        </pc:sldMkLst>
        <pc:spChg chg="mod">
          <ac:chgData name="Christine Braganza" userId="60f1f6f6-e842-43d9-acf5-4c049be78f15" providerId="ADAL" clId="{AB1C9A67-0B8B-4C2D-B635-21BDA6DB4EF3}" dt="2025-04-16T17:47:28.528" v="1985" actId="1076"/>
          <ac:spMkLst>
            <pc:docMk/>
            <pc:sldMk cId="0" sldId="256"/>
            <ac:spMk id="16" creationId="{00000000-0000-0000-0000-000000000000}"/>
          </ac:spMkLst>
        </pc:spChg>
        <pc:spChg chg="mod">
          <ac:chgData name="Christine Braganza" userId="60f1f6f6-e842-43d9-acf5-4c049be78f15" providerId="ADAL" clId="{AB1C9A67-0B8B-4C2D-B635-21BDA6DB4EF3}" dt="2025-04-16T17:47:28.528" v="1985" actId="1076"/>
          <ac:spMkLst>
            <pc:docMk/>
            <pc:sldMk cId="0" sldId="256"/>
            <ac:spMk id="17" creationId="{00000000-0000-0000-0000-000000000000}"/>
          </ac:spMkLst>
        </pc:spChg>
        <pc:spChg chg="mod">
          <ac:chgData name="Christine Braganza" userId="60f1f6f6-e842-43d9-acf5-4c049be78f15" providerId="ADAL" clId="{AB1C9A67-0B8B-4C2D-B635-21BDA6DB4EF3}" dt="2025-04-16T17:47:37.715" v="1988" actId="1076"/>
          <ac:spMkLst>
            <pc:docMk/>
            <pc:sldMk cId="0" sldId="256"/>
            <ac:spMk id="21" creationId="{00000000-0000-0000-0000-000000000000}"/>
          </ac:spMkLst>
        </pc:spChg>
        <pc:spChg chg="add mod">
          <ac:chgData name="Christine Braganza" userId="60f1f6f6-e842-43d9-acf5-4c049be78f15" providerId="ADAL" clId="{AB1C9A67-0B8B-4C2D-B635-21BDA6DB4EF3}" dt="2025-04-16T17:52:34.627" v="2052" actId="1076"/>
          <ac:spMkLst>
            <pc:docMk/>
            <pc:sldMk cId="0" sldId="256"/>
            <ac:spMk id="25" creationId="{7066BEC4-A359-496C-8FD0-5737A6BA9830}"/>
          </ac:spMkLst>
        </pc:spChg>
        <pc:grpChg chg="mod">
          <ac:chgData name="Christine Braganza" userId="60f1f6f6-e842-43d9-acf5-4c049be78f15" providerId="ADAL" clId="{AB1C9A67-0B8B-4C2D-B635-21BDA6DB4EF3}" dt="2025-04-16T17:47:28.528" v="1985" actId="1076"/>
          <ac:grpSpMkLst>
            <pc:docMk/>
            <pc:sldMk cId="0" sldId="256"/>
            <ac:grpSpMk id="4" creationId="{00000000-0000-0000-0000-000000000000}"/>
          </ac:grpSpMkLst>
        </pc:grpChg>
        <pc:grpChg chg="mod">
          <ac:chgData name="Christine Braganza" userId="60f1f6f6-e842-43d9-acf5-4c049be78f15" providerId="ADAL" clId="{AB1C9A67-0B8B-4C2D-B635-21BDA6DB4EF3}" dt="2025-04-16T17:47:33.901" v="1987" actId="1076"/>
          <ac:grpSpMkLst>
            <pc:docMk/>
            <pc:sldMk cId="0" sldId="256"/>
            <ac:grpSpMk id="18" creationId="{00000000-0000-0000-0000-000000000000}"/>
          </ac:grpSpMkLst>
        </pc:grpChg>
        <pc:grpChg chg="del mod">
          <ac:chgData name="Christine Braganza" userId="60f1f6f6-e842-43d9-acf5-4c049be78f15" providerId="ADAL" clId="{AB1C9A67-0B8B-4C2D-B635-21BDA6DB4EF3}" dt="2025-04-16T16:29:56.673" v="1481" actId="478"/>
          <ac:grpSpMkLst>
            <pc:docMk/>
            <pc:sldMk cId="0" sldId="256"/>
            <ac:grpSpMk id="22" creationId="{00000000-0000-0000-0000-000000000000}"/>
          </ac:grpSpMkLst>
        </pc:grpChg>
      </pc:sldChg>
      <pc:sldChg chg="del">
        <pc:chgData name="Christine Braganza" userId="60f1f6f6-e842-43d9-acf5-4c049be78f15" providerId="ADAL" clId="{AB1C9A67-0B8B-4C2D-B635-21BDA6DB4EF3}" dt="2025-03-12T09:49:00.175" v="0" actId="47"/>
        <pc:sldMkLst>
          <pc:docMk/>
          <pc:sldMk cId="0" sldId="257"/>
        </pc:sldMkLst>
      </pc:sldChg>
      <pc:sldChg chg="addSp delSp modSp mod delAnim modAnim">
        <pc:chgData name="Christine Braganza" userId="60f1f6f6-e842-43d9-acf5-4c049be78f15" providerId="ADAL" clId="{AB1C9A67-0B8B-4C2D-B635-21BDA6DB4EF3}" dt="2025-03-26T12:10:01.854" v="1458" actId="1076"/>
        <pc:sldMkLst>
          <pc:docMk/>
          <pc:sldMk cId="0" sldId="258"/>
        </pc:sldMkLst>
        <pc:spChg chg="mod">
          <ac:chgData name="Christine Braganza" userId="60f1f6f6-e842-43d9-acf5-4c049be78f15" providerId="ADAL" clId="{AB1C9A67-0B8B-4C2D-B635-21BDA6DB4EF3}" dt="2025-03-12T11:20:08.559" v="307" actId="1076"/>
          <ac:spMkLst>
            <pc:docMk/>
            <pc:sldMk cId="0" sldId="258"/>
            <ac:spMk id="2" creationId="{00000000-0000-0000-0000-000000000000}"/>
          </ac:spMkLst>
        </pc:spChg>
        <pc:spChg chg="add mod">
          <ac:chgData name="Christine Braganza" userId="60f1f6f6-e842-43d9-acf5-4c049be78f15" providerId="ADAL" clId="{AB1C9A67-0B8B-4C2D-B635-21BDA6DB4EF3}" dt="2025-03-26T12:10:00.172" v="1457" actId="1076"/>
          <ac:spMkLst>
            <pc:docMk/>
            <pc:sldMk cId="0" sldId="258"/>
            <ac:spMk id="16" creationId="{82D142C7-8F03-F7F9-01BD-525E0285F5FF}"/>
          </ac:spMkLst>
        </pc:spChg>
        <pc:spChg chg="add mod">
          <ac:chgData name="Christine Braganza" userId="60f1f6f6-e842-43d9-acf5-4c049be78f15" providerId="ADAL" clId="{AB1C9A67-0B8B-4C2D-B635-21BDA6DB4EF3}" dt="2025-03-26T12:09:57.877" v="1456" actId="1076"/>
          <ac:spMkLst>
            <pc:docMk/>
            <pc:sldMk cId="0" sldId="258"/>
            <ac:spMk id="17" creationId="{B47380E7-E31D-3805-E3F2-D8C61900ABC4}"/>
          </ac:spMkLst>
        </pc:spChg>
        <pc:picChg chg="add mod">
          <ac:chgData name="Christine Braganza" userId="60f1f6f6-e842-43d9-acf5-4c049be78f15" providerId="ADAL" clId="{AB1C9A67-0B8B-4C2D-B635-21BDA6DB4EF3}" dt="2025-03-26T12:10:01.854" v="1458" actId="1076"/>
          <ac:picMkLst>
            <pc:docMk/>
            <pc:sldMk cId="0" sldId="258"/>
            <ac:picMk id="19" creationId="{8ABE1125-1A1E-1D21-9FC8-A01EAD3ADFC9}"/>
          </ac:picMkLst>
        </pc:picChg>
      </pc:sldChg>
      <pc:sldChg chg="addSp delSp modSp mod delAnim modAnim modNotesTx">
        <pc:chgData name="Christine Braganza" userId="60f1f6f6-e842-43d9-acf5-4c049be78f15" providerId="ADAL" clId="{AB1C9A67-0B8B-4C2D-B635-21BDA6DB4EF3}" dt="2025-03-24T17:07:59.432" v="795" actId="207"/>
        <pc:sldMkLst>
          <pc:docMk/>
          <pc:sldMk cId="0" sldId="259"/>
        </pc:sldMkLst>
        <pc:spChg chg="mod">
          <ac:chgData name="Christine Braganza" userId="60f1f6f6-e842-43d9-acf5-4c049be78f15" providerId="ADAL" clId="{AB1C9A67-0B8B-4C2D-B635-21BDA6DB4EF3}" dt="2025-03-13T11:14:31.698" v="316" actId="1076"/>
          <ac:spMkLst>
            <pc:docMk/>
            <pc:sldMk cId="0" sldId="259"/>
            <ac:spMk id="11" creationId="{00000000-0000-0000-0000-000000000000}"/>
          </ac:spMkLst>
        </pc:spChg>
        <pc:spChg chg="mod">
          <ac:chgData name="Christine Braganza" userId="60f1f6f6-e842-43d9-acf5-4c049be78f15" providerId="ADAL" clId="{AB1C9A67-0B8B-4C2D-B635-21BDA6DB4EF3}" dt="2025-03-24T17:07:59.432" v="795" actId="207"/>
          <ac:spMkLst>
            <pc:docMk/>
            <pc:sldMk cId="0" sldId="259"/>
            <ac:spMk id="16" creationId="{089EAB6F-6758-64E5-54F3-029E65B19984}"/>
          </ac:spMkLst>
        </pc:spChg>
      </pc:sldChg>
      <pc:sldChg chg="addSp delSp modSp mod">
        <pc:chgData name="Christine Braganza" userId="60f1f6f6-e842-43d9-acf5-4c049be78f15" providerId="ADAL" clId="{AB1C9A67-0B8B-4C2D-B635-21BDA6DB4EF3}" dt="2025-03-24T17:10:47.118" v="836" actId="20577"/>
        <pc:sldMkLst>
          <pc:docMk/>
          <pc:sldMk cId="0" sldId="260"/>
        </pc:sldMkLst>
        <pc:spChg chg="mod">
          <ac:chgData name="Christine Braganza" userId="60f1f6f6-e842-43d9-acf5-4c049be78f15" providerId="ADAL" clId="{AB1C9A67-0B8B-4C2D-B635-21BDA6DB4EF3}" dt="2025-03-24T17:10:47.118" v="836" actId="20577"/>
          <ac:spMkLst>
            <pc:docMk/>
            <pc:sldMk cId="0" sldId="260"/>
            <ac:spMk id="20" creationId="{328BD56E-A9CF-803E-9339-5138345A503A}"/>
          </ac:spMkLst>
        </pc:spChg>
      </pc:sldChg>
      <pc:sldChg chg="addSp delSp modSp mod delAnim modAnim">
        <pc:chgData name="Christine Braganza" userId="60f1f6f6-e842-43d9-acf5-4c049be78f15" providerId="ADAL" clId="{AB1C9A67-0B8B-4C2D-B635-21BDA6DB4EF3}" dt="2025-04-16T16:46:38.763" v="1723" actId="478"/>
        <pc:sldMkLst>
          <pc:docMk/>
          <pc:sldMk cId="0" sldId="261"/>
        </pc:sldMkLst>
        <pc:spChg chg="add del mod">
          <ac:chgData name="Christine Braganza" userId="60f1f6f6-e842-43d9-acf5-4c049be78f15" providerId="ADAL" clId="{AB1C9A67-0B8B-4C2D-B635-21BDA6DB4EF3}" dt="2025-04-16T16:46:38.763" v="1723" actId="478"/>
          <ac:spMkLst>
            <pc:docMk/>
            <pc:sldMk cId="0" sldId="261"/>
            <ac:spMk id="2" creationId="{52162B9B-758A-8FDA-8919-4B415323831B}"/>
          </ac:spMkLst>
        </pc:spChg>
        <pc:spChg chg="mod">
          <ac:chgData name="Christine Braganza" userId="60f1f6f6-e842-43d9-acf5-4c049be78f15" providerId="ADAL" clId="{AB1C9A67-0B8B-4C2D-B635-21BDA6DB4EF3}" dt="2025-03-24T12:30:27.187" v="636" actId="1076"/>
          <ac:spMkLst>
            <pc:docMk/>
            <pc:sldMk cId="0" sldId="261"/>
            <ac:spMk id="9" creationId="{00000000-0000-0000-0000-000000000000}"/>
          </ac:spMkLst>
        </pc:spChg>
        <pc:spChg chg="mod">
          <ac:chgData name="Christine Braganza" userId="60f1f6f6-e842-43d9-acf5-4c049be78f15" providerId="ADAL" clId="{AB1C9A67-0B8B-4C2D-B635-21BDA6DB4EF3}" dt="2025-03-24T12:30:27.187" v="636" actId="1076"/>
          <ac:spMkLst>
            <pc:docMk/>
            <pc:sldMk cId="0" sldId="261"/>
            <ac:spMk id="10" creationId="{00000000-0000-0000-0000-000000000000}"/>
          </ac:spMkLst>
        </pc:spChg>
        <pc:spChg chg="mod">
          <ac:chgData name="Christine Braganza" userId="60f1f6f6-e842-43d9-acf5-4c049be78f15" providerId="ADAL" clId="{AB1C9A67-0B8B-4C2D-B635-21BDA6DB4EF3}" dt="2025-03-24T12:30:27.187" v="636" actId="1076"/>
          <ac:spMkLst>
            <pc:docMk/>
            <pc:sldMk cId="0" sldId="261"/>
            <ac:spMk id="11" creationId="{00000000-0000-0000-0000-000000000000}"/>
          </ac:spMkLst>
        </pc:spChg>
        <pc:spChg chg="mod">
          <ac:chgData name="Christine Braganza" userId="60f1f6f6-e842-43d9-acf5-4c049be78f15" providerId="ADAL" clId="{AB1C9A67-0B8B-4C2D-B635-21BDA6DB4EF3}" dt="2025-03-24T12:30:27.187" v="636" actId="1076"/>
          <ac:spMkLst>
            <pc:docMk/>
            <pc:sldMk cId="0" sldId="261"/>
            <ac:spMk id="12" creationId="{00000000-0000-0000-0000-000000000000}"/>
          </ac:spMkLst>
        </pc:spChg>
        <pc:spChg chg="mod">
          <ac:chgData name="Christine Braganza" userId="60f1f6f6-e842-43d9-acf5-4c049be78f15" providerId="ADAL" clId="{AB1C9A67-0B8B-4C2D-B635-21BDA6DB4EF3}" dt="2025-03-24T12:30:27.187" v="636" actId="1076"/>
          <ac:spMkLst>
            <pc:docMk/>
            <pc:sldMk cId="0" sldId="261"/>
            <ac:spMk id="13" creationId="{00000000-0000-0000-0000-000000000000}"/>
          </ac:spMkLst>
        </pc:spChg>
        <pc:spChg chg="mod">
          <ac:chgData name="Christine Braganza" userId="60f1f6f6-e842-43d9-acf5-4c049be78f15" providerId="ADAL" clId="{AB1C9A67-0B8B-4C2D-B635-21BDA6DB4EF3}" dt="2025-03-24T12:30:27.187" v="636" actId="1076"/>
          <ac:spMkLst>
            <pc:docMk/>
            <pc:sldMk cId="0" sldId="261"/>
            <ac:spMk id="14" creationId="{00000000-0000-0000-0000-000000000000}"/>
          </ac:spMkLst>
        </pc:spChg>
        <pc:spChg chg="mod">
          <ac:chgData name="Christine Braganza" userId="60f1f6f6-e842-43d9-acf5-4c049be78f15" providerId="ADAL" clId="{AB1C9A67-0B8B-4C2D-B635-21BDA6DB4EF3}" dt="2025-03-24T12:30:27.187" v="636" actId="1076"/>
          <ac:spMkLst>
            <pc:docMk/>
            <pc:sldMk cId="0" sldId="261"/>
            <ac:spMk id="18" creationId="{00000000-0000-0000-0000-000000000000}"/>
          </ac:spMkLst>
        </pc:spChg>
        <pc:spChg chg="mod">
          <ac:chgData name="Christine Braganza" userId="60f1f6f6-e842-43d9-acf5-4c049be78f15" providerId="ADAL" clId="{AB1C9A67-0B8B-4C2D-B635-21BDA6DB4EF3}" dt="2025-03-24T12:30:27.187" v="636" actId="1076"/>
          <ac:spMkLst>
            <pc:docMk/>
            <pc:sldMk cId="0" sldId="261"/>
            <ac:spMk id="19" creationId="{00000000-0000-0000-0000-000000000000}"/>
          </ac:spMkLst>
        </pc:spChg>
        <pc:spChg chg="mod">
          <ac:chgData name="Christine Braganza" userId="60f1f6f6-e842-43d9-acf5-4c049be78f15" providerId="ADAL" clId="{AB1C9A67-0B8B-4C2D-B635-21BDA6DB4EF3}" dt="2025-03-24T12:30:32.917" v="638"/>
          <ac:spMkLst>
            <pc:docMk/>
            <pc:sldMk cId="0" sldId="261"/>
            <ac:spMk id="22" creationId="{58AE2AB7-85C9-8DA4-F9D2-68DA746E4ACC}"/>
          </ac:spMkLst>
        </pc:spChg>
        <pc:spChg chg="mod">
          <ac:chgData name="Christine Braganza" userId="60f1f6f6-e842-43d9-acf5-4c049be78f15" providerId="ADAL" clId="{AB1C9A67-0B8B-4C2D-B635-21BDA6DB4EF3}" dt="2025-03-24T12:30:32.917" v="638"/>
          <ac:spMkLst>
            <pc:docMk/>
            <pc:sldMk cId="0" sldId="261"/>
            <ac:spMk id="24" creationId="{25D9266D-1E9F-6848-FCF4-B2397073ADA7}"/>
          </ac:spMkLst>
        </pc:spChg>
        <pc:spChg chg="mod">
          <ac:chgData name="Christine Braganza" userId="60f1f6f6-e842-43d9-acf5-4c049be78f15" providerId="ADAL" clId="{AB1C9A67-0B8B-4C2D-B635-21BDA6DB4EF3}" dt="2025-03-24T12:30:32.917" v="638"/>
          <ac:spMkLst>
            <pc:docMk/>
            <pc:sldMk cId="0" sldId="261"/>
            <ac:spMk id="25" creationId="{AE8EFE07-EAF8-C7A9-2328-2D79C3A4C839}"/>
          </ac:spMkLst>
        </pc:spChg>
        <pc:spChg chg="mod">
          <ac:chgData name="Christine Braganza" userId="60f1f6f6-e842-43d9-acf5-4c049be78f15" providerId="ADAL" clId="{AB1C9A67-0B8B-4C2D-B635-21BDA6DB4EF3}" dt="2025-03-24T12:30:32.917" v="638"/>
          <ac:spMkLst>
            <pc:docMk/>
            <pc:sldMk cId="0" sldId="261"/>
            <ac:spMk id="26" creationId="{722756E1-1906-41AB-7469-8642C706A05F}"/>
          </ac:spMkLst>
        </pc:spChg>
        <pc:spChg chg="mod">
          <ac:chgData name="Christine Braganza" userId="60f1f6f6-e842-43d9-acf5-4c049be78f15" providerId="ADAL" clId="{AB1C9A67-0B8B-4C2D-B635-21BDA6DB4EF3}" dt="2025-03-24T12:30:32.917" v="638"/>
          <ac:spMkLst>
            <pc:docMk/>
            <pc:sldMk cId="0" sldId="261"/>
            <ac:spMk id="27" creationId="{7B3D900D-90C8-4678-8780-1FABA5D46EAE}"/>
          </ac:spMkLst>
        </pc:spChg>
        <pc:spChg chg="mod">
          <ac:chgData name="Christine Braganza" userId="60f1f6f6-e842-43d9-acf5-4c049be78f15" providerId="ADAL" clId="{AB1C9A67-0B8B-4C2D-B635-21BDA6DB4EF3}" dt="2025-03-24T12:30:32.917" v="638"/>
          <ac:spMkLst>
            <pc:docMk/>
            <pc:sldMk cId="0" sldId="261"/>
            <ac:spMk id="28" creationId="{40C9CBA7-43EF-C703-0309-913BB4C6C84C}"/>
          </ac:spMkLst>
        </pc:spChg>
        <pc:grpChg chg="mod">
          <ac:chgData name="Christine Braganza" userId="60f1f6f6-e842-43d9-acf5-4c049be78f15" providerId="ADAL" clId="{AB1C9A67-0B8B-4C2D-B635-21BDA6DB4EF3}" dt="2025-03-24T12:30:27.187" v="636" actId="1076"/>
          <ac:grpSpMkLst>
            <pc:docMk/>
            <pc:sldMk cId="0" sldId="261"/>
            <ac:grpSpMk id="6" creationId="{00000000-0000-0000-0000-000000000000}"/>
          </ac:grpSpMkLst>
        </pc:grpChg>
        <pc:grpChg chg="add mod ord">
          <ac:chgData name="Christine Braganza" userId="60f1f6f6-e842-43d9-acf5-4c049be78f15" providerId="ADAL" clId="{AB1C9A67-0B8B-4C2D-B635-21BDA6DB4EF3}" dt="2025-03-24T12:30:35.650" v="639" actId="167"/>
          <ac:grpSpMkLst>
            <pc:docMk/>
            <pc:sldMk cId="0" sldId="261"/>
            <ac:grpSpMk id="20" creationId="{DD189400-3316-2A03-572C-F69D336686A7}"/>
          </ac:grpSpMkLst>
        </pc:grpChg>
      </pc:sldChg>
      <pc:sldChg chg="addSp delSp modSp mod modAnim">
        <pc:chgData name="Christine Braganza" userId="60f1f6f6-e842-43d9-acf5-4c049be78f15" providerId="ADAL" clId="{AB1C9A67-0B8B-4C2D-B635-21BDA6DB4EF3}" dt="2025-04-16T17:06:58.042" v="1962" actId="20577"/>
        <pc:sldMkLst>
          <pc:docMk/>
          <pc:sldMk cId="0" sldId="262"/>
        </pc:sldMkLst>
        <pc:spChg chg="mod">
          <ac:chgData name="Christine Braganza" userId="60f1f6f6-e842-43d9-acf5-4c049be78f15" providerId="ADAL" clId="{AB1C9A67-0B8B-4C2D-B635-21BDA6DB4EF3}" dt="2025-03-26T11:35:48.702" v="1203" actId="1076"/>
          <ac:spMkLst>
            <pc:docMk/>
            <pc:sldMk cId="0" sldId="262"/>
            <ac:spMk id="2" creationId="{00000000-0000-0000-0000-000000000000}"/>
          </ac:spMkLst>
        </pc:spChg>
        <pc:spChg chg="add del mod">
          <ac:chgData name="Christine Braganza" userId="60f1f6f6-e842-43d9-acf5-4c049be78f15" providerId="ADAL" clId="{AB1C9A67-0B8B-4C2D-B635-21BDA6DB4EF3}" dt="2025-04-16T16:48:17.484" v="1724" actId="478"/>
          <ac:spMkLst>
            <pc:docMk/>
            <pc:sldMk cId="0" sldId="262"/>
            <ac:spMk id="11" creationId="{1C53036D-5F93-D464-E58B-911621710CF8}"/>
          </ac:spMkLst>
        </pc:spChg>
        <pc:spChg chg="add del mod">
          <ac:chgData name="Christine Braganza" userId="60f1f6f6-e842-43d9-acf5-4c049be78f15" providerId="ADAL" clId="{AB1C9A67-0B8B-4C2D-B635-21BDA6DB4EF3}" dt="2025-04-16T16:52:35.586" v="1732" actId="478"/>
          <ac:spMkLst>
            <pc:docMk/>
            <pc:sldMk cId="0" sldId="262"/>
            <ac:spMk id="12" creationId="{8889ABF1-18C9-3BB4-4CED-AD5BA8C60A1D}"/>
          </ac:spMkLst>
        </pc:spChg>
        <pc:spChg chg="mod">
          <ac:chgData name="Christine Braganza" userId="60f1f6f6-e842-43d9-acf5-4c049be78f15" providerId="ADAL" clId="{AB1C9A67-0B8B-4C2D-B635-21BDA6DB4EF3}" dt="2025-04-16T16:51:53.148" v="1725"/>
          <ac:spMkLst>
            <pc:docMk/>
            <pc:sldMk cId="0" sldId="262"/>
            <ac:spMk id="15" creationId="{0F8C4F26-B261-F410-C4BA-E7190D96347D}"/>
          </ac:spMkLst>
        </pc:spChg>
        <pc:spChg chg="mod">
          <ac:chgData name="Christine Braganza" userId="60f1f6f6-e842-43d9-acf5-4c049be78f15" providerId="ADAL" clId="{AB1C9A67-0B8B-4C2D-B635-21BDA6DB4EF3}" dt="2025-04-16T16:51:53.148" v="1725"/>
          <ac:spMkLst>
            <pc:docMk/>
            <pc:sldMk cId="0" sldId="262"/>
            <ac:spMk id="16" creationId="{F6CA970D-EBA6-C6A4-83E1-4923025DA9B4}"/>
          </ac:spMkLst>
        </pc:spChg>
        <pc:spChg chg="mod">
          <ac:chgData name="Christine Braganza" userId="60f1f6f6-e842-43d9-acf5-4c049be78f15" providerId="ADAL" clId="{AB1C9A67-0B8B-4C2D-B635-21BDA6DB4EF3}" dt="2025-04-16T16:51:53.148" v="1725"/>
          <ac:spMkLst>
            <pc:docMk/>
            <pc:sldMk cId="0" sldId="262"/>
            <ac:spMk id="19" creationId="{AD0B05F9-1147-8157-C7EA-0FC74AFE8592}"/>
          </ac:spMkLst>
        </pc:spChg>
        <pc:spChg chg="mod">
          <ac:chgData name="Christine Braganza" userId="60f1f6f6-e842-43d9-acf5-4c049be78f15" providerId="ADAL" clId="{AB1C9A67-0B8B-4C2D-B635-21BDA6DB4EF3}" dt="2025-04-16T16:51:53.148" v="1725"/>
          <ac:spMkLst>
            <pc:docMk/>
            <pc:sldMk cId="0" sldId="262"/>
            <ac:spMk id="25" creationId="{407BDCBB-69B7-2D88-43F6-B3DE11C42E00}"/>
          </ac:spMkLst>
        </pc:spChg>
        <pc:spChg chg="mod">
          <ac:chgData name="Christine Braganza" userId="60f1f6f6-e842-43d9-acf5-4c049be78f15" providerId="ADAL" clId="{AB1C9A67-0B8B-4C2D-B635-21BDA6DB4EF3}" dt="2025-04-16T16:51:53.148" v="1725"/>
          <ac:spMkLst>
            <pc:docMk/>
            <pc:sldMk cId="0" sldId="262"/>
            <ac:spMk id="28" creationId="{D094AA35-5056-CD6F-61B1-C2DE45DE3C6E}"/>
          </ac:spMkLst>
        </pc:spChg>
        <pc:spChg chg="mod">
          <ac:chgData name="Christine Braganza" userId="60f1f6f6-e842-43d9-acf5-4c049be78f15" providerId="ADAL" clId="{AB1C9A67-0B8B-4C2D-B635-21BDA6DB4EF3}" dt="2025-04-16T16:51:53.148" v="1725"/>
          <ac:spMkLst>
            <pc:docMk/>
            <pc:sldMk cId="0" sldId="262"/>
            <ac:spMk id="29" creationId="{E74E3CDB-635D-0E08-2633-334E4C2DABF5}"/>
          </ac:spMkLst>
        </pc:spChg>
        <pc:spChg chg="mod">
          <ac:chgData name="Christine Braganza" userId="60f1f6f6-e842-43d9-acf5-4c049be78f15" providerId="ADAL" clId="{AB1C9A67-0B8B-4C2D-B635-21BDA6DB4EF3}" dt="2025-04-16T16:51:53.148" v="1725"/>
          <ac:spMkLst>
            <pc:docMk/>
            <pc:sldMk cId="0" sldId="262"/>
            <ac:spMk id="30" creationId="{0C753861-66AD-347B-15CF-F1ED278E43C2}"/>
          </ac:spMkLst>
        </pc:spChg>
        <pc:spChg chg="mod">
          <ac:chgData name="Christine Braganza" userId="60f1f6f6-e842-43d9-acf5-4c049be78f15" providerId="ADAL" clId="{AB1C9A67-0B8B-4C2D-B635-21BDA6DB4EF3}" dt="2025-04-16T16:51:53.148" v="1725"/>
          <ac:spMkLst>
            <pc:docMk/>
            <pc:sldMk cId="0" sldId="262"/>
            <ac:spMk id="31" creationId="{BA4D73AA-D9F3-8B55-6668-F168AAC956FB}"/>
          </ac:spMkLst>
        </pc:spChg>
        <pc:spChg chg="mod">
          <ac:chgData name="Christine Braganza" userId="60f1f6f6-e842-43d9-acf5-4c049be78f15" providerId="ADAL" clId="{AB1C9A67-0B8B-4C2D-B635-21BDA6DB4EF3}" dt="2025-04-16T16:52:31.045" v="1731" actId="1076"/>
          <ac:spMkLst>
            <pc:docMk/>
            <pc:sldMk cId="0" sldId="262"/>
            <ac:spMk id="32" creationId="{38D56D8F-FFF9-370A-AAE1-4BE9A69D085E}"/>
          </ac:spMkLst>
        </pc:spChg>
        <pc:spChg chg="mod">
          <ac:chgData name="Christine Braganza" userId="60f1f6f6-e842-43d9-acf5-4c049be78f15" providerId="ADAL" clId="{AB1C9A67-0B8B-4C2D-B635-21BDA6DB4EF3}" dt="2025-04-16T16:52:31.045" v="1731" actId="1076"/>
          <ac:spMkLst>
            <pc:docMk/>
            <pc:sldMk cId="0" sldId="262"/>
            <ac:spMk id="33" creationId="{F8B62BD7-4E14-02B5-115F-ECD93F4338FA}"/>
          </ac:spMkLst>
        </pc:spChg>
        <pc:spChg chg="mod">
          <ac:chgData name="Christine Braganza" userId="60f1f6f6-e842-43d9-acf5-4c049be78f15" providerId="ADAL" clId="{AB1C9A67-0B8B-4C2D-B635-21BDA6DB4EF3}" dt="2025-04-16T16:51:53.148" v="1725"/>
          <ac:spMkLst>
            <pc:docMk/>
            <pc:sldMk cId="0" sldId="262"/>
            <ac:spMk id="34" creationId="{00F7C82D-F072-D8C2-6309-83F7CCB47EF4}"/>
          </ac:spMkLst>
        </pc:spChg>
        <pc:spChg chg="mod">
          <ac:chgData name="Christine Braganza" userId="60f1f6f6-e842-43d9-acf5-4c049be78f15" providerId="ADAL" clId="{AB1C9A67-0B8B-4C2D-B635-21BDA6DB4EF3}" dt="2025-04-16T16:52:31.045" v="1731" actId="1076"/>
          <ac:spMkLst>
            <pc:docMk/>
            <pc:sldMk cId="0" sldId="262"/>
            <ac:spMk id="35" creationId="{9DCD1760-5988-F167-4BFC-84F3F78C044A}"/>
          </ac:spMkLst>
        </pc:spChg>
        <pc:spChg chg="mod">
          <ac:chgData name="Christine Braganza" userId="60f1f6f6-e842-43d9-acf5-4c049be78f15" providerId="ADAL" clId="{AB1C9A67-0B8B-4C2D-B635-21BDA6DB4EF3}" dt="2025-04-16T16:51:53.148" v="1725"/>
          <ac:spMkLst>
            <pc:docMk/>
            <pc:sldMk cId="0" sldId="262"/>
            <ac:spMk id="37" creationId="{0B4A2E82-2645-B819-82E0-7B8DB2E89999}"/>
          </ac:spMkLst>
        </pc:spChg>
        <pc:spChg chg="mod">
          <ac:chgData name="Christine Braganza" userId="60f1f6f6-e842-43d9-acf5-4c049be78f15" providerId="ADAL" clId="{AB1C9A67-0B8B-4C2D-B635-21BDA6DB4EF3}" dt="2025-04-16T16:52:02.481" v="1728"/>
          <ac:spMkLst>
            <pc:docMk/>
            <pc:sldMk cId="0" sldId="262"/>
            <ac:spMk id="40" creationId="{9D527CF9-F826-F49B-8589-CE6B1D044299}"/>
          </ac:spMkLst>
        </pc:spChg>
        <pc:spChg chg="mod">
          <ac:chgData name="Christine Braganza" userId="60f1f6f6-e842-43d9-acf5-4c049be78f15" providerId="ADAL" clId="{AB1C9A67-0B8B-4C2D-B635-21BDA6DB4EF3}" dt="2025-04-16T16:52:02.481" v="1728"/>
          <ac:spMkLst>
            <pc:docMk/>
            <pc:sldMk cId="0" sldId="262"/>
            <ac:spMk id="41" creationId="{F0CCAA79-D0A7-56AB-E400-18DF3B061BF9}"/>
          </ac:spMkLst>
        </pc:spChg>
        <pc:spChg chg="mod">
          <ac:chgData name="Christine Braganza" userId="60f1f6f6-e842-43d9-acf5-4c049be78f15" providerId="ADAL" clId="{AB1C9A67-0B8B-4C2D-B635-21BDA6DB4EF3}" dt="2025-04-16T16:52:02.481" v="1728"/>
          <ac:spMkLst>
            <pc:docMk/>
            <pc:sldMk cId="0" sldId="262"/>
            <ac:spMk id="42" creationId="{6696EBA1-2CE1-356F-7810-202CED7031F6}"/>
          </ac:spMkLst>
        </pc:spChg>
        <pc:spChg chg="mod">
          <ac:chgData name="Christine Braganza" userId="60f1f6f6-e842-43d9-acf5-4c049be78f15" providerId="ADAL" clId="{AB1C9A67-0B8B-4C2D-B635-21BDA6DB4EF3}" dt="2025-04-16T16:52:02.481" v="1728"/>
          <ac:spMkLst>
            <pc:docMk/>
            <pc:sldMk cId="0" sldId="262"/>
            <ac:spMk id="43" creationId="{43C7D3C5-5213-B132-FA35-735B8A332267}"/>
          </ac:spMkLst>
        </pc:spChg>
        <pc:spChg chg="mod">
          <ac:chgData name="Christine Braganza" userId="60f1f6f6-e842-43d9-acf5-4c049be78f15" providerId="ADAL" clId="{AB1C9A67-0B8B-4C2D-B635-21BDA6DB4EF3}" dt="2025-04-16T16:52:02.481" v="1728"/>
          <ac:spMkLst>
            <pc:docMk/>
            <pc:sldMk cId="0" sldId="262"/>
            <ac:spMk id="47" creationId="{68B48C94-99AF-2E4F-E311-37DBBF17BC60}"/>
          </ac:spMkLst>
        </pc:spChg>
        <pc:spChg chg="mod">
          <ac:chgData name="Christine Braganza" userId="60f1f6f6-e842-43d9-acf5-4c049be78f15" providerId="ADAL" clId="{AB1C9A67-0B8B-4C2D-B635-21BDA6DB4EF3}" dt="2025-04-16T16:52:02.481" v="1728"/>
          <ac:spMkLst>
            <pc:docMk/>
            <pc:sldMk cId="0" sldId="262"/>
            <ac:spMk id="49" creationId="{061BDCD7-0AFE-AF69-7250-80BA05C7A1CC}"/>
          </ac:spMkLst>
        </pc:spChg>
        <pc:spChg chg="mod">
          <ac:chgData name="Christine Braganza" userId="60f1f6f6-e842-43d9-acf5-4c049be78f15" providerId="ADAL" clId="{AB1C9A67-0B8B-4C2D-B635-21BDA6DB4EF3}" dt="2025-04-16T16:52:02.481" v="1728"/>
          <ac:spMkLst>
            <pc:docMk/>
            <pc:sldMk cId="0" sldId="262"/>
            <ac:spMk id="50" creationId="{170CFA1D-C8BC-FACA-02E2-1601BCA00B08}"/>
          </ac:spMkLst>
        </pc:spChg>
        <pc:spChg chg="mod">
          <ac:chgData name="Christine Braganza" userId="60f1f6f6-e842-43d9-acf5-4c049be78f15" providerId="ADAL" clId="{AB1C9A67-0B8B-4C2D-B635-21BDA6DB4EF3}" dt="2025-04-16T16:52:02.481" v="1728"/>
          <ac:spMkLst>
            <pc:docMk/>
            <pc:sldMk cId="0" sldId="262"/>
            <ac:spMk id="51" creationId="{4C451027-ED1C-727A-5F87-F64CD074E162}"/>
          </ac:spMkLst>
        </pc:spChg>
        <pc:spChg chg="mod">
          <ac:chgData name="Christine Braganza" userId="60f1f6f6-e842-43d9-acf5-4c049be78f15" providerId="ADAL" clId="{AB1C9A67-0B8B-4C2D-B635-21BDA6DB4EF3}" dt="2025-04-16T16:52:02.481" v="1728"/>
          <ac:spMkLst>
            <pc:docMk/>
            <pc:sldMk cId="0" sldId="262"/>
            <ac:spMk id="52" creationId="{D20AE854-7BA0-1C94-6262-B24D108AF3D2}"/>
          </ac:spMkLst>
        </pc:spChg>
        <pc:spChg chg="mod">
          <ac:chgData name="Christine Braganza" userId="60f1f6f6-e842-43d9-acf5-4c049be78f15" providerId="ADAL" clId="{AB1C9A67-0B8B-4C2D-B635-21BDA6DB4EF3}" dt="2025-04-16T16:52:02.481" v="1728"/>
          <ac:spMkLst>
            <pc:docMk/>
            <pc:sldMk cId="0" sldId="262"/>
            <ac:spMk id="54" creationId="{4CF31B29-A87E-2125-57A5-A711791AC728}"/>
          </ac:spMkLst>
        </pc:spChg>
        <pc:spChg chg="mod">
          <ac:chgData name="Christine Braganza" userId="60f1f6f6-e842-43d9-acf5-4c049be78f15" providerId="ADAL" clId="{AB1C9A67-0B8B-4C2D-B635-21BDA6DB4EF3}" dt="2025-04-16T16:52:21.800" v="1730" actId="1076"/>
          <ac:spMkLst>
            <pc:docMk/>
            <pc:sldMk cId="0" sldId="262"/>
            <ac:spMk id="57" creationId="{33646B44-D26A-D8A1-746B-EFAAB17073A2}"/>
          </ac:spMkLst>
        </pc:spChg>
        <pc:spChg chg="mod">
          <ac:chgData name="Christine Braganza" userId="60f1f6f6-e842-43d9-acf5-4c049be78f15" providerId="ADAL" clId="{AB1C9A67-0B8B-4C2D-B635-21BDA6DB4EF3}" dt="2025-04-16T16:52:21.800" v="1730" actId="1076"/>
          <ac:spMkLst>
            <pc:docMk/>
            <pc:sldMk cId="0" sldId="262"/>
            <ac:spMk id="58" creationId="{11583117-E549-8F42-CB81-E70BEA534DF3}"/>
          </ac:spMkLst>
        </pc:spChg>
        <pc:spChg chg="mod">
          <ac:chgData name="Christine Braganza" userId="60f1f6f6-e842-43d9-acf5-4c049be78f15" providerId="ADAL" clId="{AB1C9A67-0B8B-4C2D-B635-21BDA6DB4EF3}" dt="2025-04-16T16:52:21.800" v="1730" actId="1076"/>
          <ac:spMkLst>
            <pc:docMk/>
            <pc:sldMk cId="0" sldId="262"/>
            <ac:spMk id="60" creationId="{7DFD1A9B-5DAC-1EE4-5E77-7664D063A3B7}"/>
          </ac:spMkLst>
        </pc:spChg>
        <pc:spChg chg="add del mod">
          <ac:chgData name="Christine Braganza" userId="60f1f6f6-e842-43d9-acf5-4c049be78f15" providerId="ADAL" clId="{AB1C9A67-0B8B-4C2D-B635-21BDA6DB4EF3}" dt="2025-04-16T16:53:04.379" v="1736" actId="478"/>
          <ac:spMkLst>
            <pc:docMk/>
            <pc:sldMk cId="0" sldId="262"/>
            <ac:spMk id="63" creationId="{F440675D-1BA3-B8ED-A87E-610F490D2BCA}"/>
          </ac:spMkLst>
        </pc:spChg>
        <pc:spChg chg="add del mod">
          <ac:chgData name="Christine Braganza" userId="60f1f6f6-e842-43d9-acf5-4c049be78f15" providerId="ADAL" clId="{AB1C9A67-0B8B-4C2D-B635-21BDA6DB4EF3}" dt="2025-04-16T16:54:44.653" v="1742" actId="478"/>
          <ac:spMkLst>
            <pc:docMk/>
            <pc:sldMk cId="0" sldId="262"/>
            <ac:spMk id="64" creationId="{BD846F0A-CE85-0D12-37AA-E26C99778747}"/>
          </ac:spMkLst>
        </pc:spChg>
        <pc:spChg chg="add del mod">
          <ac:chgData name="Christine Braganza" userId="60f1f6f6-e842-43d9-acf5-4c049be78f15" providerId="ADAL" clId="{AB1C9A67-0B8B-4C2D-B635-21BDA6DB4EF3}" dt="2025-04-16T16:54:46.488" v="1743" actId="478"/>
          <ac:spMkLst>
            <pc:docMk/>
            <pc:sldMk cId="0" sldId="262"/>
            <ac:spMk id="65" creationId="{B8A5E321-55AF-19B1-EAEF-F2C5A8BB2D4A}"/>
          </ac:spMkLst>
        </pc:spChg>
        <pc:spChg chg="add mod">
          <ac:chgData name="Christine Braganza" userId="60f1f6f6-e842-43d9-acf5-4c049be78f15" providerId="ADAL" clId="{AB1C9A67-0B8B-4C2D-B635-21BDA6DB4EF3}" dt="2025-04-16T17:05:22.830" v="1825" actId="1076"/>
          <ac:spMkLst>
            <pc:docMk/>
            <pc:sldMk cId="0" sldId="262"/>
            <ac:spMk id="75" creationId="{F4C7DD7A-96A9-E954-98EB-37E644E9394B}"/>
          </ac:spMkLst>
        </pc:spChg>
        <pc:spChg chg="add mod">
          <ac:chgData name="Christine Braganza" userId="60f1f6f6-e842-43d9-acf5-4c049be78f15" providerId="ADAL" clId="{AB1C9A67-0B8B-4C2D-B635-21BDA6DB4EF3}" dt="2025-04-16T17:05:22.830" v="1825" actId="1076"/>
          <ac:spMkLst>
            <pc:docMk/>
            <pc:sldMk cId="0" sldId="262"/>
            <ac:spMk id="76" creationId="{39CDE2C8-A14F-097E-8886-0B47BD6ED398}"/>
          </ac:spMkLst>
        </pc:spChg>
        <pc:spChg chg="mod">
          <ac:chgData name="Christine Braganza" userId="60f1f6f6-e842-43d9-acf5-4c049be78f15" providerId="ADAL" clId="{AB1C9A67-0B8B-4C2D-B635-21BDA6DB4EF3}" dt="2025-04-16T17:04:07.758" v="1805"/>
          <ac:spMkLst>
            <pc:docMk/>
            <pc:sldMk cId="0" sldId="262"/>
            <ac:spMk id="80" creationId="{A57F26A1-EB0B-9783-11F6-41F5305A39C5}"/>
          </ac:spMkLst>
        </pc:spChg>
        <pc:spChg chg="mod">
          <ac:chgData name="Christine Braganza" userId="60f1f6f6-e842-43d9-acf5-4c049be78f15" providerId="ADAL" clId="{AB1C9A67-0B8B-4C2D-B635-21BDA6DB4EF3}" dt="2025-04-16T17:04:07.758" v="1805"/>
          <ac:spMkLst>
            <pc:docMk/>
            <pc:sldMk cId="0" sldId="262"/>
            <ac:spMk id="81" creationId="{F2E58AE1-3395-A855-473E-E182FF839242}"/>
          </ac:spMkLst>
        </pc:spChg>
        <pc:spChg chg="mod">
          <ac:chgData name="Christine Braganza" userId="60f1f6f6-e842-43d9-acf5-4c049be78f15" providerId="ADAL" clId="{AB1C9A67-0B8B-4C2D-B635-21BDA6DB4EF3}" dt="2025-04-16T17:04:07.758" v="1805"/>
          <ac:spMkLst>
            <pc:docMk/>
            <pc:sldMk cId="0" sldId="262"/>
            <ac:spMk id="84" creationId="{1294AFD8-8435-7394-D779-FE1F08B58EC8}"/>
          </ac:spMkLst>
        </pc:spChg>
        <pc:spChg chg="mod">
          <ac:chgData name="Christine Braganza" userId="60f1f6f6-e842-43d9-acf5-4c049be78f15" providerId="ADAL" clId="{AB1C9A67-0B8B-4C2D-B635-21BDA6DB4EF3}" dt="2025-04-16T17:04:07.758" v="1805"/>
          <ac:spMkLst>
            <pc:docMk/>
            <pc:sldMk cId="0" sldId="262"/>
            <ac:spMk id="86" creationId="{876A5122-8B3A-FC05-E686-0FDBBD1BAA47}"/>
          </ac:spMkLst>
        </pc:spChg>
        <pc:spChg chg="mod">
          <ac:chgData name="Christine Braganza" userId="60f1f6f6-e842-43d9-acf5-4c049be78f15" providerId="ADAL" clId="{AB1C9A67-0B8B-4C2D-B635-21BDA6DB4EF3}" dt="2025-04-16T17:04:07.758" v="1805"/>
          <ac:spMkLst>
            <pc:docMk/>
            <pc:sldMk cId="0" sldId="262"/>
            <ac:spMk id="88" creationId="{47622328-71F8-E2C9-65C5-8B4F59D62543}"/>
          </ac:spMkLst>
        </pc:spChg>
        <pc:spChg chg="mod">
          <ac:chgData name="Christine Braganza" userId="60f1f6f6-e842-43d9-acf5-4c049be78f15" providerId="ADAL" clId="{AB1C9A67-0B8B-4C2D-B635-21BDA6DB4EF3}" dt="2025-04-16T17:04:07.758" v="1805"/>
          <ac:spMkLst>
            <pc:docMk/>
            <pc:sldMk cId="0" sldId="262"/>
            <ac:spMk id="91" creationId="{DCFE3618-F474-540F-CB68-BE908A153E57}"/>
          </ac:spMkLst>
        </pc:spChg>
        <pc:spChg chg="mod">
          <ac:chgData name="Christine Braganza" userId="60f1f6f6-e842-43d9-acf5-4c049be78f15" providerId="ADAL" clId="{AB1C9A67-0B8B-4C2D-B635-21BDA6DB4EF3}" dt="2025-04-16T17:04:07.758" v="1805"/>
          <ac:spMkLst>
            <pc:docMk/>
            <pc:sldMk cId="0" sldId="262"/>
            <ac:spMk id="92" creationId="{FBB9DE20-59C6-A298-9751-9725DF9124F6}"/>
          </ac:spMkLst>
        </pc:spChg>
        <pc:spChg chg="mod">
          <ac:chgData name="Christine Braganza" userId="60f1f6f6-e842-43d9-acf5-4c049be78f15" providerId="ADAL" clId="{AB1C9A67-0B8B-4C2D-B635-21BDA6DB4EF3}" dt="2025-04-16T17:04:07.758" v="1805"/>
          <ac:spMkLst>
            <pc:docMk/>
            <pc:sldMk cId="0" sldId="262"/>
            <ac:spMk id="97" creationId="{C5EA639D-B3AF-28F8-3848-880A4FD0F17E}"/>
          </ac:spMkLst>
        </pc:spChg>
        <pc:spChg chg="mod">
          <ac:chgData name="Christine Braganza" userId="60f1f6f6-e842-43d9-acf5-4c049be78f15" providerId="ADAL" clId="{AB1C9A67-0B8B-4C2D-B635-21BDA6DB4EF3}" dt="2025-04-16T17:04:07.758" v="1805"/>
          <ac:spMkLst>
            <pc:docMk/>
            <pc:sldMk cId="0" sldId="262"/>
            <ac:spMk id="99" creationId="{68C9611E-2D0B-DD91-CD79-5361C0EEB89F}"/>
          </ac:spMkLst>
        </pc:spChg>
        <pc:spChg chg="add mod">
          <ac:chgData name="Christine Braganza" userId="60f1f6f6-e842-43d9-acf5-4c049be78f15" providerId="ADAL" clId="{AB1C9A67-0B8B-4C2D-B635-21BDA6DB4EF3}" dt="2025-04-16T17:04:07.758" v="1805"/>
          <ac:spMkLst>
            <pc:docMk/>
            <pc:sldMk cId="0" sldId="262"/>
            <ac:spMk id="104" creationId="{097EA78F-4064-79D5-7936-FF798ECF9849}"/>
          </ac:spMkLst>
        </pc:spChg>
        <pc:spChg chg="mod">
          <ac:chgData name="Christine Braganza" userId="60f1f6f6-e842-43d9-acf5-4c049be78f15" providerId="ADAL" clId="{AB1C9A67-0B8B-4C2D-B635-21BDA6DB4EF3}" dt="2025-04-16T17:04:16.097" v="1808"/>
          <ac:spMkLst>
            <pc:docMk/>
            <pc:sldMk cId="0" sldId="262"/>
            <ac:spMk id="107" creationId="{DBC29FC5-974E-11B5-669F-82437C2DEB04}"/>
          </ac:spMkLst>
        </pc:spChg>
        <pc:spChg chg="mod">
          <ac:chgData name="Christine Braganza" userId="60f1f6f6-e842-43d9-acf5-4c049be78f15" providerId="ADAL" clId="{AB1C9A67-0B8B-4C2D-B635-21BDA6DB4EF3}" dt="2025-04-16T17:04:16.097" v="1808"/>
          <ac:spMkLst>
            <pc:docMk/>
            <pc:sldMk cId="0" sldId="262"/>
            <ac:spMk id="109" creationId="{9BCC770A-5B04-F20C-FA52-C0DBA7FBDC7D}"/>
          </ac:spMkLst>
        </pc:spChg>
        <pc:spChg chg="mod">
          <ac:chgData name="Christine Braganza" userId="60f1f6f6-e842-43d9-acf5-4c049be78f15" providerId="ADAL" clId="{AB1C9A67-0B8B-4C2D-B635-21BDA6DB4EF3}" dt="2025-04-16T17:04:16.097" v="1808"/>
          <ac:spMkLst>
            <pc:docMk/>
            <pc:sldMk cId="0" sldId="262"/>
            <ac:spMk id="111" creationId="{FC83614F-23B3-F516-4B66-A534DA30A36B}"/>
          </ac:spMkLst>
        </pc:spChg>
        <pc:spChg chg="mod">
          <ac:chgData name="Christine Braganza" userId="60f1f6f6-e842-43d9-acf5-4c049be78f15" providerId="ADAL" clId="{AB1C9A67-0B8B-4C2D-B635-21BDA6DB4EF3}" dt="2025-04-16T17:04:16.097" v="1808"/>
          <ac:spMkLst>
            <pc:docMk/>
            <pc:sldMk cId="0" sldId="262"/>
            <ac:spMk id="113" creationId="{1F56230A-134D-3A84-8FD5-ABABD2ADDF41}"/>
          </ac:spMkLst>
        </pc:spChg>
        <pc:spChg chg="mod">
          <ac:chgData name="Christine Braganza" userId="60f1f6f6-e842-43d9-acf5-4c049be78f15" providerId="ADAL" clId="{AB1C9A67-0B8B-4C2D-B635-21BDA6DB4EF3}" dt="2025-04-16T17:04:16.097" v="1808"/>
          <ac:spMkLst>
            <pc:docMk/>
            <pc:sldMk cId="0" sldId="262"/>
            <ac:spMk id="114" creationId="{926E5889-4409-A894-F5CC-E0BF3D0C8ACE}"/>
          </ac:spMkLst>
        </pc:spChg>
        <pc:spChg chg="mod">
          <ac:chgData name="Christine Braganza" userId="60f1f6f6-e842-43d9-acf5-4c049be78f15" providerId="ADAL" clId="{AB1C9A67-0B8B-4C2D-B635-21BDA6DB4EF3}" dt="2025-04-16T17:04:16.097" v="1808"/>
          <ac:spMkLst>
            <pc:docMk/>
            <pc:sldMk cId="0" sldId="262"/>
            <ac:spMk id="116" creationId="{9678B878-CE0D-2A30-3FCF-CDA5BC74150E}"/>
          </ac:spMkLst>
        </pc:spChg>
        <pc:spChg chg="mod">
          <ac:chgData name="Christine Braganza" userId="60f1f6f6-e842-43d9-acf5-4c049be78f15" providerId="ADAL" clId="{AB1C9A67-0B8B-4C2D-B635-21BDA6DB4EF3}" dt="2025-04-16T17:04:16.097" v="1808"/>
          <ac:spMkLst>
            <pc:docMk/>
            <pc:sldMk cId="0" sldId="262"/>
            <ac:spMk id="117" creationId="{1147DA7F-E05D-6A3F-E4E8-6245498E4672}"/>
          </ac:spMkLst>
        </pc:spChg>
        <pc:spChg chg="mod">
          <ac:chgData name="Christine Braganza" userId="60f1f6f6-e842-43d9-acf5-4c049be78f15" providerId="ADAL" clId="{AB1C9A67-0B8B-4C2D-B635-21BDA6DB4EF3}" dt="2025-04-16T17:04:16.097" v="1808"/>
          <ac:spMkLst>
            <pc:docMk/>
            <pc:sldMk cId="0" sldId="262"/>
            <ac:spMk id="122" creationId="{E49A09C9-E549-F538-15F0-379EBAD1E348}"/>
          </ac:spMkLst>
        </pc:spChg>
        <pc:spChg chg="mod">
          <ac:chgData name="Christine Braganza" userId="60f1f6f6-e842-43d9-acf5-4c049be78f15" providerId="ADAL" clId="{AB1C9A67-0B8B-4C2D-B635-21BDA6DB4EF3}" dt="2025-04-16T17:04:16.097" v="1808"/>
          <ac:spMkLst>
            <pc:docMk/>
            <pc:sldMk cId="0" sldId="262"/>
            <ac:spMk id="123" creationId="{A8D07E93-F5A4-A8DD-49A3-F9216B8CB743}"/>
          </ac:spMkLst>
        </pc:spChg>
        <pc:spChg chg="mod">
          <ac:chgData name="Christine Braganza" userId="60f1f6f6-e842-43d9-acf5-4c049be78f15" providerId="ADAL" clId="{AB1C9A67-0B8B-4C2D-B635-21BDA6DB4EF3}" dt="2025-04-16T17:04:16.097" v="1808"/>
          <ac:spMkLst>
            <pc:docMk/>
            <pc:sldMk cId="0" sldId="262"/>
            <ac:spMk id="125" creationId="{AC05394C-489F-AA15-E844-E36A5968228B}"/>
          </ac:spMkLst>
        </pc:spChg>
        <pc:spChg chg="del mod">
          <ac:chgData name="Christine Braganza" userId="60f1f6f6-e842-43d9-acf5-4c049be78f15" providerId="ADAL" clId="{AB1C9A67-0B8B-4C2D-B635-21BDA6DB4EF3}" dt="2025-04-16T17:05:09.663" v="1822" actId="478"/>
          <ac:spMkLst>
            <pc:docMk/>
            <pc:sldMk cId="0" sldId="262"/>
            <ac:spMk id="132" creationId="{F5263271-9ADA-1C23-8E49-DDABE97F4A96}"/>
          </ac:spMkLst>
        </pc:spChg>
        <pc:spChg chg="add mod">
          <ac:chgData name="Christine Braganza" userId="60f1f6f6-e842-43d9-acf5-4c049be78f15" providerId="ADAL" clId="{AB1C9A67-0B8B-4C2D-B635-21BDA6DB4EF3}" dt="2025-04-16T17:06:54.034" v="1959" actId="20577"/>
          <ac:spMkLst>
            <pc:docMk/>
            <pc:sldMk cId="0" sldId="262"/>
            <ac:spMk id="135" creationId="{3181A507-0914-01C9-4EC0-18A14B323053}"/>
          </ac:spMkLst>
        </pc:spChg>
        <pc:spChg chg="add mod">
          <ac:chgData name="Christine Braganza" userId="60f1f6f6-e842-43d9-acf5-4c049be78f15" providerId="ADAL" clId="{AB1C9A67-0B8B-4C2D-B635-21BDA6DB4EF3}" dt="2025-04-16T17:06:58.042" v="1962" actId="20577"/>
          <ac:spMkLst>
            <pc:docMk/>
            <pc:sldMk cId="0" sldId="262"/>
            <ac:spMk id="136" creationId="{D865FE2E-0DC6-B2D7-1327-DE12D63E09B5}"/>
          </ac:spMkLst>
        </pc:spChg>
        <pc:grpChg chg="mod">
          <ac:chgData name="Christine Braganza" userId="60f1f6f6-e842-43d9-acf5-4c049be78f15" providerId="ADAL" clId="{AB1C9A67-0B8B-4C2D-B635-21BDA6DB4EF3}" dt="2025-04-16T17:05:22.830" v="1825" actId="1076"/>
          <ac:grpSpMkLst>
            <pc:docMk/>
            <pc:sldMk cId="0" sldId="262"/>
            <ac:grpSpMk id="13" creationId="{1CEA0DD8-FFA1-CBEB-B540-138F7EE15EC9}"/>
          </ac:grpSpMkLst>
        </pc:grpChg>
        <pc:grpChg chg="mod">
          <ac:chgData name="Christine Braganza" userId="60f1f6f6-e842-43d9-acf5-4c049be78f15" providerId="ADAL" clId="{AB1C9A67-0B8B-4C2D-B635-21BDA6DB4EF3}" dt="2025-04-16T17:05:22.830" v="1825" actId="1076"/>
          <ac:grpSpMkLst>
            <pc:docMk/>
            <pc:sldMk cId="0" sldId="262"/>
            <ac:grpSpMk id="38" creationId="{83B4C6FC-E184-7096-7A35-EC7322AF1390}"/>
          </ac:grpSpMkLst>
        </pc:grpChg>
        <pc:grpChg chg="del mod">
          <ac:chgData name="Christine Braganza" userId="60f1f6f6-e842-43d9-acf5-4c049be78f15" providerId="ADAL" clId="{AB1C9A67-0B8B-4C2D-B635-21BDA6DB4EF3}" dt="2025-04-16T17:05:12.942" v="1823" actId="478"/>
          <ac:grpSpMkLst>
            <pc:docMk/>
            <pc:sldMk cId="0" sldId="262"/>
            <ac:grpSpMk id="105" creationId="{B91E43D7-A339-8026-07E7-91167D8DE44C}"/>
          </ac:grpSpMkLst>
        </pc:grpChg>
        <pc:picChg chg="add mod">
          <ac:chgData name="Christine Braganza" userId="60f1f6f6-e842-43d9-acf5-4c049be78f15" providerId="ADAL" clId="{AB1C9A67-0B8B-4C2D-B635-21BDA6DB4EF3}" dt="2025-04-16T17:05:22.830" v="1825" actId="1076"/>
          <ac:picMkLst>
            <pc:docMk/>
            <pc:sldMk cId="0" sldId="262"/>
            <ac:picMk id="67" creationId="{FE89703A-5CE0-6394-57A3-D8C1A4908EB7}"/>
          </ac:picMkLst>
        </pc:picChg>
        <pc:picChg chg="add del mod">
          <ac:chgData name="Christine Braganza" userId="60f1f6f6-e842-43d9-acf5-4c049be78f15" providerId="ADAL" clId="{AB1C9A67-0B8B-4C2D-B635-21BDA6DB4EF3}" dt="2025-04-16T16:56:12.817" v="1764" actId="478"/>
          <ac:picMkLst>
            <pc:docMk/>
            <pc:sldMk cId="0" sldId="262"/>
            <ac:picMk id="69" creationId="{6DFF3D2E-5A13-8C96-AB19-BBBF5D6DF491}"/>
          </ac:picMkLst>
        </pc:picChg>
        <pc:picChg chg="add mod modCrop">
          <ac:chgData name="Christine Braganza" userId="60f1f6f6-e842-43d9-acf5-4c049be78f15" providerId="ADAL" clId="{AB1C9A67-0B8B-4C2D-B635-21BDA6DB4EF3}" dt="2025-04-16T17:05:22.830" v="1825" actId="1076"/>
          <ac:picMkLst>
            <pc:docMk/>
            <pc:sldMk cId="0" sldId="262"/>
            <ac:picMk id="71" creationId="{ECD3D038-D8BE-A28A-360D-2016D1CA161D}"/>
          </ac:picMkLst>
        </pc:picChg>
        <pc:picChg chg="add mod">
          <ac:chgData name="Christine Braganza" userId="60f1f6f6-e842-43d9-acf5-4c049be78f15" providerId="ADAL" clId="{AB1C9A67-0B8B-4C2D-B635-21BDA6DB4EF3}" dt="2025-04-16T17:05:22.830" v="1825" actId="1076"/>
          <ac:picMkLst>
            <pc:docMk/>
            <pc:sldMk cId="0" sldId="262"/>
            <ac:picMk id="73" creationId="{F0FE7B94-F261-4178-EAA0-15B763997436}"/>
          </ac:picMkLst>
        </pc:picChg>
        <pc:picChg chg="add mod">
          <ac:chgData name="Christine Braganza" userId="60f1f6f6-e842-43d9-acf5-4c049be78f15" providerId="ADAL" clId="{AB1C9A67-0B8B-4C2D-B635-21BDA6DB4EF3}" dt="2025-04-16T17:05:22.830" v="1825" actId="1076"/>
          <ac:picMkLst>
            <pc:docMk/>
            <pc:sldMk cId="0" sldId="262"/>
            <ac:picMk id="74" creationId="{2B39D2D2-EF0B-A466-9D4F-2D4A0AC7E723}"/>
          </ac:picMkLst>
        </pc:picChg>
        <pc:picChg chg="del mod">
          <ac:chgData name="Christine Braganza" userId="60f1f6f6-e842-43d9-acf5-4c049be78f15" providerId="ADAL" clId="{AB1C9A67-0B8B-4C2D-B635-21BDA6DB4EF3}" dt="2025-04-16T17:05:09.663" v="1822" actId="478"/>
          <ac:picMkLst>
            <pc:docMk/>
            <pc:sldMk cId="0" sldId="262"/>
            <ac:picMk id="130" creationId="{8764745C-CEC9-4B9F-573C-2B67AA7D1D25}"/>
          </ac:picMkLst>
        </pc:picChg>
        <pc:picChg chg="del mod">
          <ac:chgData name="Christine Braganza" userId="60f1f6f6-e842-43d9-acf5-4c049be78f15" providerId="ADAL" clId="{AB1C9A67-0B8B-4C2D-B635-21BDA6DB4EF3}" dt="2025-04-16T17:05:09.663" v="1822" actId="478"/>
          <ac:picMkLst>
            <pc:docMk/>
            <pc:sldMk cId="0" sldId="262"/>
            <ac:picMk id="131" creationId="{8FAC78F0-C71E-3E4D-B65B-CA7D235B4A86}"/>
          </ac:picMkLst>
        </pc:picChg>
        <pc:picChg chg="add del mod">
          <ac:chgData name="Christine Braganza" userId="60f1f6f6-e842-43d9-acf5-4c049be78f15" providerId="ADAL" clId="{AB1C9A67-0B8B-4C2D-B635-21BDA6DB4EF3}" dt="2025-04-16T17:05:02.437" v="1821" actId="478"/>
          <ac:picMkLst>
            <pc:docMk/>
            <pc:sldMk cId="0" sldId="262"/>
            <ac:picMk id="134" creationId="{CC2FE278-0492-12E4-FF52-B238BEB26F7C}"/>
          </ac:picMkLst>
        </pc:picChg>
        <pc:cxnChg chg="add del mod">
          <ac:chgData name="Christine Braganza" userId="60f1f6f6-e842-43d9-acf5-4c049be78f15" providerId="ADAL" clId="{AB1C9A67-0B8B-4C2D-B635-21BDA6DB4EF3}" dt="2025-04-16T17:06:47.148" v="1956" actId="478"/>
          <ac:cxnSpMkLst>
            <pc:docMk/>
            <pc:sldMk cId="0" sldId="262"/>
            <ac:cxnSpMk id="138" creationId="{818BB004-733E-A8B3-A5A8-F493C1E58C07}"/>
          </ac:cxnSpMkLst>
        </pc:cxnChg>
      </pc:sldChg>
      <pc:sldChg chg="addSp delSp modSp mod addAnim delAnim modAnim">
        <pc:chgData name="Christine Braganza" userId="60f1f6f6-e842-43d9-acf5-4c049be78f15" providerId="ADAL" clId="{AB1C9A67-0B8B-4C2D-B635-21BDA6DB4EF3}" dt="2025-03-24T17:11:08.316" v="883" actId="20577"/>
        <pc:sldMkLst>
          <pc:docMk/>
          <pc:sldMk cId="0" sldId="264"/>
        </pc:sldMkLst>
        <pc:spChg chg="add del">
          <ac:chgData name="Christine Braganza" userId="60f1f6f6-e842-43d9-acf5-4c049be78f15" providerId="ADAL" clId="{AB1C9A67-0B8B-4C2D-B635-21BDA6DB4EF3}" dt="2025-03-24T17:09:20.954" v="815" actId="478"/>
          <ac:spMkLst>
            <pc:docMk/>
            <pc:sldMk cId="0" sldId="264"/>
            <ac:spMk id="4" creationId="{00000000-0000-0000-0000-000000000000}"/>
          </ac:spMkLst>
        </pc:spChg>
        <pc:spChg chg="mod">
          <ac:chgData name="Christine Braganza" userId="60f1f6f6-e842-43d9-acf5-4c049be78f15" providerId="ADAL" clId="{AB1C9A67-0B8B-4C2D-B635-21BDA6DB4EF3}" dt="2025-03-24T17:11:08.316" v="883" actId="20577"/>
          <ac:spMkLst>
            <pc:docMk/>
            <pc:sldMk cId="0" sldId="264"/>
            <ac:spMk id="6" creationId="{00000000-0000-0000-0000-000000000000}"/>
          </ac:spMkLst>
        </pc:spChg>
        <pc:grpChg chg="add del">
          <ac:chgData name="Christine Braganza" userId="60f1f6f6-e842-43d9-acf5-4c049be78f15" providerId="ADAL" clId="{AB1C9A67-0B8B-4C2D-B635-21BDA6DB4EF3}" dt="2025-03-24T17:09:18.063" v="812" actId="478"/>
          <ac:grpSpMkLst>
            <pc:docMk/>
            <pc:sldMk cId="0" sldId="264"/>
            <ac:grpSpMk id="8" creationId="{00000000-0000-0000-0000-000000000000}"/>
          </ac:grpSpMkLst>
        </pc:grpChg>
      </pc:sldChg>
      <pc:sldChg chg="add del mod modShow">
        <pc:chgData name="Christine Braganza" userId="60f1f6f6-e842-43d9-acf5-4c049be78f15" providerId="ADAL" clId="{AB1C9A67-0B8B-4C2D-B635-21BDA6DB4EF3}" dt="2025-03-24T12:43:01.801" v="702" actId="47"/>
        <pc:sldMkLst>
          <pc:docMk/>
          <pc:sldMk cId="0" sldId="266"/>
        </pc:sldMkLst>
      </pc:sldChg>
      <pc:sldChg chg="add del mod modShow">
        <pc:chgData name="Christine Braganza" userId="60f1f6f6-e842-43d9-acf5-4c049be78f15" providerId="ADAL" clId="{AB1C9A67-0B8B-4C2D-B635-21BDA6DB4EF3}" dt="2025-03-12T09:51:51.366" v="82" actId="729"/>
        <pc:sldMkLst>
          <pc:docMk/>
          <pc:sldMk cId="0" sldId="267"/>
        </pc:sldMkLst>
      </pc:sldChg>
      <pc:sldChg chg="addSp delSp modSp mod ord modAnim modShow">
        <pc:chgData name="Christine Braganza" userId="60f1f6f6-e842-43d9-acf5-4c049be78f15" providerId="ADAL" clId="{AB1C9A67-0B8B-4C2D-B635-21BDA6DB4EF3}" dt="2025-03-24T17:10:10.128" v="826" actId="1076"/>
        <pc:sldMkLst>
          <pc:docMk/>
          <pc:sldMk cId="0" sldId="268"/>
        </pc:sldMkLst>
        <pc:spChg chg="mod">
          <ac:chgData name="Christine Braganza" userId="60f1f6f6-e842-43d9-acf5-4c049be78f15" providerId="ADAL" clId="{AB1C9A67-0B8B-4C2D-B635-21BDA6DB4EF3}" dt="2025-03-17T14:41:54.290" v="416" actId="1076"/>
          <ac:spMkLst>
            <pc:docMk/>
            <pc:sldMk cId="0" sldId="268"/>
            <ac:spMk id="3" creationId="{00000000-0000-0000-0000-000000000000}"/>
          </ac:spMkLst>
        </pc:spChg>
        <pc:spChg chg="mod">
          <ac:chgData name="Christine Braganza" userId="60f1f6f6-e842-43d9-acf5-4c049be78f15" providerId="ADAL" clId="{AB1C9A67-0B8B-4C2D-B635-21BDA6DB4EF3}" dt="2025-03-24T17:10:10.128" v="826" actId="1076"/>
          <ac:spMkLst>
            <pc:docMk/>
            <pc:sldMk cId="0" sldId="268"/>
            <ac:spMk id="4" creationId="{00000000-0000-0000-0000-000000000000}"/>
          </ac:spMkLst>
        </pc:spChg>
      </pc:sldChg>
      <pc:sldChg chg="addSp delSp modSp add del mod">
        <pc:chgData name="Christine Braganza" userId="60f1f6f6-e842-43d9-acf5-4c049be78f15" providerId="ADAL" clId="{AB1C9A67-0B8B-4C2D-B635-21BDA6DB4EF3}" dt="2025-03-24T12:42:27.398" v="701" actId="47"/>
        <pc:sldMkLst>
          <pc:docMk/>
          <pc:sldMk cId="0" sldId="269"/>
        </pc:sldMkLst>
      </pc:sldChg>
      <pc:sldChg chg="modSp del mod">
        <pc:chgData name="Christine Braganza" userId="60f1f6f6-e842-43d9-acf5-4c049be78f15" providerId="ADAL" clId="{AB1C9A67-0B8B-4C2D-B635-21BDA6DB4EF3}" dt="2025-03-24T12:32:19.590" v="649" actId="47"/>
        <pc:sldMkLst>
          <pc:docMk/>
          <pc:sldMk cId="0" sldId="270"/>
        </pc:sldMkLst>
      </pc:sldChg>
      <pc:sldChg chg="addSp delSp modSp del mod">
        <pc:chgData name="Christine Braganza" userId="60f1f6f6-e842-43d9-acf5-4c049be78f15" providerId="ADAL" clId="{AB1C9A67-0B8B-4C2D-B635-21BDA6DB4EF3}" dt="2025-04-16T17:21:13.041" v="1981" actId="47"/>
        <pc:sldMkLst>
          <pc:docMk/>
          <pc:sldMk cId="0" sldId="271"/>
        </pc:sldMkLst>
      </pc:sldChg>
      <pc:sldChg chg="addSp delSp modSp add mod ord modShow modNotesTx">
        <pc:chgData name="Christine Braganza" userId="60f1f6f6-e842-43d9-acf5-4c049be78f15" providerId="ADAL" clId="{AB1C9A67-0B8B-4C2D-B635-21BDA6DB4EF3}" dt="2025-04-16T17:12:29.178" v="1980" actId="20577"/>
        <pc:sldMkLst>
          <pc:docMk/>
          <pc:sldMk cId="2385061334" sldId="273"/>
        </pc:sldMkLst>
        <pc:spChg chg="add mod">
          <ac:chgData name="Christine Braganza" userId="60f1f6f6-e842-43d9-acf5-4c049be78f15" providerId="ADAL" clId="{AB1C9A67-0B8B-4C2D-B635-21BDA6DB4EF3}" dt="2025-04-16T17:12:29.178" v="1980" actId="20577"/>
          <ac:spMkLst>
            <pc:docMk/>
            <pc:sldMk cId="2385061334" sldId="273"/>
            <ac:spMk id="16" creationId="{00000000-0000-0000-0000-000000000000}"/>
          </ac:spMkLst>
        </pc:spChg>
        <pc:picChg chg="add mod">
          <ac:chgData name="Christine Braganza" userId="60f1f6f6-e842-43d9-acf5-4c049be78f15" providerId="ADAL" clId="{AB1C9A67-0B8B-4C2D-B635-21BDA6DB4EF3}" dt="2025-03-24T12:41:58.410" v="677" actId="1076"/>
          <ac:picMkLst>
            <pc:docMk/>
            <pc:sldMk cId="2385061334" sldId="273"/>
            <ac:picMk id="11" creationId="{15632D7C-533B-8A4D-8BF2-6F4191D6F525}"/>
          </ac:picMkLst>
        </pc:picChg>
        <pc:picChg chg="add mod">
          <ac:chgData name="Christine Braganza" userId="60f1f6f6-e842-43d9-acf5-4c049be78f15" providerId="ADAL" clId="{AB1C9A67-0B8B-4C2D-B635-21BDA6DB4EF3}" dt="2025-03-24T12:42:00.891" v="678" actId="1076"/>
          <ac:picMkLst>
            <pc:docMk/>
            <pc:sldMk cId="2385061334" sldId="273"/>
            <ac:picMk id="15" creationId="{A48C3789-9F40-D690-9857-62A4926C73B0}"/>
          </ac:picMkLst>
        </pc:picChg>
        <pc:picChg chg="add mod">
          <ac:chgData name="Christine Braganza" userId="60f1f6f6-e842-43d9-acf5-4c049be78f15" providerId="ADAL" clId="{AB1C9A67-0B8B-4C2D-B635-21BDA6DB4EF3}" dt="2025-03-24T12:38:05.634" v="661" actId="1076"/>
          <ac:picMkLst>
            <pc:docMk/>
            <pc:sldMk cId="2385061334" sldId="273"/>
            <ac:picMk id="2050" creationId="{ED15428B-78C5-D292-CAE2-9D89ED23E6B2}"/>
          </ac:picMkLst>
        </pc:picChg>
      </pc:sldChg>
      <pc:sldChg chg="new del">
        <pc:chgData name="Christine Braganza" userId="60f1f6f6-e842-43d9-acf5-4c049be78f15" providerId="ADAL" clId="{AB1C9A67-0B8B-4C2D-B635-21BDA6DB4EF3}" dt="2025-03-12T10:35:35.331" v="292" actId="680"/>
        <pc:sldMkLst>
          <pc:docMk/>
          <pc:sldMk cId="2819137371" sldId="273"/>
        </pc:sldMkLst>
      </pc:sldChg>
      <pc:sldChg chg="delSp modSp add del mod ord delAnim">
        <pc:chgData name="Christine Braganza" userId="60f1f6f6-e842-43d9-acf5-4c049be78f15" providerId="ADAL" clId="{AB1C9A67-0B8B-4C2D-B635-21BDA6DB4EF3}" dt="2025-03-24T12:32:05.371" v="648" actId="47"/>
        <pc:sldMkLst>
          <pc:docMk/>
          <pc:sldMk cId="2814607457" sldId="274"/>
        </pc:sldMkLst>
      </pc:sldChg>
      <pc:sldChg chg="addSp delSp modSp add mod ord modAnim">
        <pc:chgData name="Christine Braganza" userId="60f1f6f6-e842-43d9-acf5-4c049be78f15" providerId="ADAL" clId="{AB1C9A67-0B8B-4C2D-B635-21BDA6DB4EF3}" dt="2025-03-26T11:44:44.452" v="1452" actId="1076"/>
        <pc:sldMkLst>
          <pc:docMk/>
          <pc:sldMk cId="1916832420" sldId="275"/>
        </pc:sldMkLst>
        <pc:spChg chg="add del mod">
          <ac:chgData name="Christine Braganza" userId="60f1f6f6-e842-43d9-acf5-4c049be78f15" providerId="ADAL" clId="{AB1C9A67-0B8B-4C2D-B635-21BDA6DB4EF3}" dt="2025-03-26T11:44:36.387" v="1450" actId="1076"/>
          <ac:spMkLst>
            <pc:docMk/>
            <pc:sldMk cId="1916832420" sldId="275"/>
            <ac:spMk id="3" creationId="{7698808F-3902-29CB-B07E-3304F12CDA1D}"/>
          </ac:spMkLst>
        </pc:spChg>
        <pc:spChg chg="add mod">
          <ac:chgData name="Christine Braganza" userId="60f1f6f6-e842-43d9-acf5-4c049be78f15" providerId="ADAL" clId="{AB1C9A67-0B8B-4C2D-B635-21BDA6DB4EF3}" dt="2025-03-26T11:44:39.072" v="1451" actId="1076"/>
          <ac:spMkLst>
            <pc:docMk/>
            <pc:sldMk cId="1916832420" sldId="275"/>
            <ac:spMk id="11" creationId="{E8D18A74-86CA-72AE-F92E-BC02C3B69E5A}"/>
          </ac:spMkLst>
        </pc:spChg>
        <pc:spChg chg="add mod">
          <ac:chgData name="Christine Braganza" userId="60f1f6f6-e842-43d9-acf5-4c049be78f15" providerId="ADAL" clId="{AB1C9A67-0B8B-4C2D-B635-21BDA6DB4EF3}" dt="2025-03-26T11:44:44.452" v="1452" actId="1076"/>
          <ac:spMkLst>
            <pc:docMk/>
            <pc:sldMk cId="1916832420" sldId="275"/>
            <ac:spMk id="12" creationId="{BAE2AE91-A798-B2EC-16C1-C27D619F5118}"/>
          </ac:spMkLst>
        </pc:spChg>
        <pc:spChg chg="add mod">
          <ac:chgData name="Christine Braganza" userId="60f1f6f6-e842-43d9-acf5-4c049be78f15" providerId="ADAL" clId="{AB1C9A67-0B8B-4C2D-B635-21BDA6DB4EF3}" dt="2025-03-26T11:44:44.452" v="1452" actId="1076"/>
          <ac:spMkLst>
            <pc:docMk/>
            <pc:sldMk cId="1916832420" sldId="275"/>
            <ac:spMk id="13" creationId="{0C705643-8A5B-B8F6-09CD-35D6C5653DB5}"/>
          </ac:spMkLst>
        </pc:spChg>
        <pc:picChg chg="add mod">
          <ac:chgData name="Christine Braganza" userId="60f1f6f6-e842-43d9-acf5-4c049be78f15" providerId="ADAL" clId="{AB1C9A67-0B8B-4C2D-B635-21BDA6DB4EF3}" dt="2025-03-26T11:44:44.452" v="1452" actId="1076"/>
          <ac:picMkLst>
            <pc:docMk/>
            <pc:sldMk cId="1916832420" sldId="275"/>
            <ac:picMk id="14" creationId="{FE108E4E-073C-F01A-5D3D-0EFBFD961446}"/>
          </ac:picMkLst>
        </pc:picChg>
      </pc:sldChg>
      <pc:sldChg chg="new del">
        <pc:chgData name="Christine Braganza" userId="60f1f6f6-e842-43d9-acf5-4c049be78f15" providerId="ADAL" clId="{AB1C9A67-0B8B-4C2D-B635-21BDA6DB4EF3}" dt="2025-03-17T14:45:39.747" v="437" actId="47"/>
        <pc:sldMkLst>
          <pc:docMk/>
          <pc:sldMk cId="2301188075" sldId="275"/>
        </pc:sldMkLst>
      </pc:sldChg>
      <pc:sldChg chg="addSp delSp modSp new del mod delAnim modAnim">
        <pc:chgData name="Christine Braganza" userId="60f1f6f6-e842-43d9-acf5-4c049be78f15" providerId="ADAL" clId="{AB1C9A67-0B8B-4C2D-B635-21BDA6DB4EF3}" dt="2025-03-24T12:32:02.533" v="647" actId="47"/>
        <pc:sldMkLst>
          <pc:docMk/>
          <pc:sldMk cId="3388419924" sldId="276"/>
        </pc:sldMkLst>
      </pc:sldChg>
      <pc:sldChg chg="addSp delSp modSp add mod ord addAnim delAnim modAnim">
        <pc:chgData name="Christine Braganza" userId="60f1f6f6-e842-43d9-acf5-4c049be78f15" providerId="ADAL" clId="{AB1C9A67-0B8B-4C2D-B635-21BDA6DB4EF3}" dt="2025-03-26T11:36:57.867" v="1353"/>
        <pc:sldMkLst>
          <pc:docMk/>
          <pc:sldMk cId="852578682" sldId="277"/>
        </pc:sldMkLst>
        <pc:picChg chg="add del mod">
          <ac:chgData name="Christine Braganza" userId="60f1f6f6-e842-43d9-acf5-4c049be78f15" providerId="ADAL" clId="{AB1C9A67-0B8B-4C2D-B635-21BDA6DB4EF3}" dt="2025-03-25T16:56:39.309" v="1107" actId="1037"/>
          <ac:picMkLst>
            <pc:docMk/>
            <pc:sldMk cId="852578682" sldId="277"/>
            <ac:picMk id="11" creationId="{5D52F8CB-E08C-8AB4-5ACC-B52BDAEDC20D}"/>
          </ac:picMkLst>
        </pc:picChg>
      </pc:sldChg>
      <pc:sldChg chg="addSp delSp modSp add del mod">
        <pc:chgData name="Christine Braganza" userId="60f1f6f6-e842-43d9-acf5-4c049be78f15" providerId="ADAL" clId="{AB1C9A67-0B8B-4C2D-B635-21BDA6DB4EF3}" dt="2025-03-24T13:45:05.583" v="774" actId="47"/>
        <pc:sldMkLst>
          <pc:docMk/>
          <pc:sldMk cId="2844311985" sldId="278"/>
        </pc:sldMkLst>
      </pc:sldChg>
      <pc:sldChg chg="addSp delSp modSp add mod">
        <pc:chgData name="Christine Braganza" userId="60f1f6f6-e842-43d9-acf5-4c049be78f15" providerId="ADAL" clId="{AB1C9A67-0B8B-4C2D-B635-21BDA6DB4EF3}" dt="2025-03-26T11:41:29.449" v="1410" actId="1076"/>
        <pc:sldMkLst>
          <pc:docMk/>
          <pc:sldMk cId="2879145790" sldId="278"/>
        </pc:sldMkLst>
        <pc:spChg chg="mod">
          <ac:chgData name="Christine Braganza" userId="60f1f6f6-e842-43d9-acf5-4c049be78f15" providerId="ADAL" clId="{AB1C9A67-0B8B-4C2D-B635-21BDA6DB4EF3}" dt="2025-03-25T12:34:13.682" v="1075" actId="1076"/>
          <ac:spMkLst>
            <pc:docMk/>
            <pc:sldMk cId="2879145790" sldId="278"/>
            <ac:spMk id="2" creationId="{252306A8-060A-5986-AE15-0D426024BBFF}"/>
          </ac:spMkLst>
        </pc:spChg>
        <pc:spChg chg="add mod">
          <ac:chgData name="Christine Braganza" userId="60f1f6f6-e842-43d9-acf5-4c049be78f15" providerId="ADAL" clId="{AB1C9A67-0B8B-4C2D-B635-21BDA6DB4EF3}" dt="2025-03-26T11:41:14.679" v="1397" actId="20577"/>
          <ac:spMkLst>
            <pc:docMk/>
            <pc:sldMk cId="2879145790" sldId="278"/>
            <ac:spMk id="15" creationId="{027353CE-3587-D4C8-5419-FF6A48463963}"/>
          </ac:spMkLst>
        </pc:spChg>
        <pc:spChg chg="add mod">
          <ac:chgData name="Christine Braganza" userId="60f1f6f6-e842-43d9-acf5-4c049be78f15" providerId="ADAL" clId="{AB1C9A67-0B8B-4C2D-B635-21BDA6DB4EF3}" dt="2025-03-25T12:34:04.258" v="1073" actId="1076"/>
          <ac:spMkLst>
            <pc:docMk/>
            <pc:sldMk cId="2879145790" sldId="278"/>
            <ac:spMk id="16" creationId="{ABC4B239-9CC8-F4ED-B73B-ED73671F0D1E}"/>
          </ac:spMkLst>
        </pc:spChg>
        <pc:spChg chg="add mod">
          <ac:chgData name="Christine Braganza" userId="60f1f6f6-e842-43d9-acf5-4c049be78f15" providerId="ADAL" clId="{AB1C9A67-0B8B-4C2D-B635-21BDA6DB4EF3}" dt="2025-03-25T12:34:03.956" v="1072" actId="1076"/>
          <ac:spMkLst>
            <pc:docMk/>
            <pc:sldMk cId="2879145790" sldId="278"/>
            <ac:spMk id="17" creationId="{11F6540A-AF10-2092-3CA0-5E583BDC690A}"/>
          </ac:spMkLst>
        </pc:spChg>
        <pc:spChg chg="add mod">
          <ac:chgData name="Christine Braganza" userId="60f1f6f6-e842-43d9-acf5-4c049be78f15" providerId="ADAL" clId="{AB1C9A67-0B8B-4C2D-B635-21BDA6DB4EF3}" dt="2025-03-25T12:33:29.785" v="1063" actId="122"/>
          <ac:spMkLst>
            <pc:docMk/>
            <pc:sldMk cId="2879145790" sldId="278"/>
            <ac:spMk id="18" creationId="{1ECC1954-51B7-A00E-7CC4-15106F178948}"/>
          </ac:spMkLst>
        </pc:spChg>
        <pc:spChg chg="add mod">
          <ac:chgData name="Christine Braganza" userId="60f1f6f6-e842-43d9-acf5-4c049be78f15" providerId="ADAL" clId="{AB1C9A67-0B8B-4C2D-B635-21BDA6DB4EF3}" dt="2025-03-26T11:41:29.449" v="1410" actId="1076"/>
          <ac:spMkLst>
            <pc:docMk/>
            <pc:sldMk cId="2879145790" sldId="278"/>
            <ac:spMk id="19" creationId="{6C5CBF9B-AE54-AC39-0EC5-D87F683089E5}"/>
          </ac:spMkLst>
        </pc:spChg>
        <pc:spChg chg="add mod">
          <ac:chgData name="Christine Braganza" userId="60f1f6f6-e842-43d9-acf5-4c049be78f15" providerId="ADAL" clId="{AB1C9A67-0B8B-4C2D-B635-21BDA6DB4EF3}" dt="2025-03-25T12:33:29.785" v="1063" actId="122"/>
          <ac:spMkLst>
            <pc:docMk/>
            <pc:sldMk cId="2879145790" sldId="278"/>
            <ac:spMk id="20" creationId="{90EBA102-D18A-3B8A-6F52-95979F6681C0}"/>
          </ac:spMkLst>
        </pc:spChg>
        <pc:picChg chg="add mod modCrop">
          <ac:chgData name="Christine Braganza" userId="60f1f6f6-e842-43d9-acf5-4c049be78f15" providerId="ADAL" clId="{AB1C9A67-0B8B-4C2D-B635-21BDA6DB4EF3}" dt="2025-03-25T12:33:56.357" v="1069" actId="732"/>
          <ac:picMkLst>
            <pc:docMk/>
            <pc:sldMk cId="2879145790" sldId="278"/>
            <ac:picMk id="14" creationId="{05B17A54-F3A0-A5ED-578B-1799AA627035}"/>
          </ac:picMkLst>
        </pc:picChg>
      </pc:sldChg>
      <pc:sldChg chg="addSp delSp modSp add mod delAnim modAnim">
        <pc:chgData name="Christine Braganza" userId="60f1f6f6-e842-43d9-acf5-4c049be78f15" providerId="ADAL" clId="{AB1C9A67-0B8B-4C2D-B635-21BDA6DB4EF3}" dt="2025-04-16T16:46:08.992" v="1722"/>
        <pc:sldMkLst>
          <pc:docMk/>
          <pc:sldMk cId="603603233" sldId="279"/>
        </pc:sldMkLst>
        <pc:spChg chg="del">
          <ac:chgData name="Christine Braganza" userId="60f1f6f6-e842-43d9-acf5-4c049be78f15" providerId="ADAL" clId="{AB1C9A67-0B8B-4C2D-B635-21BDA6DB4EF3}" dt="2025-04-16T16:22:13.106" v="1460" actId="478"/>
          <ac:spMkLst>
            <pc:docMk/>
            <pc:sldMk cId="603603233" sldId="279"/>
            <ac:spMk id="11" creationId="{B3F24780-C55C-762D-953D-83FAD33406A1}"/>
          </ac:spMkLst>
        </pc:spChg>
        <pc:spChg chg="del">
          <ac:chgData name="Christine Braganza" userId="60f1f6f6-e842-43d9-acf5-4c049be78f15" providerId="ADAL" clId="{AB1C9A67-0B8B-4C2D-B635-21BDA6DB4EF3}" dt="2025-04-16T16:32:26.021" v="1549" actId="478"/>
          <ac:spMkLst>
            <pc:docMk/>
            <pc:sldMk cId="603603233" sldId="279"/>
            <ac:spMk id="12" creationId="{2E07AD80-4CD8-1EC6-45F5-1615C89039A5}"/>
          </ac:spMkLst>
        </pc:spChg>
        <pc:spChg chg="del">
          <ac:chgData name="Christine Braganza" userId="60f1f6f6-e842-43d9-acf5-4c049be78f15" providerId="ADAL" clId="{AB1C9A67-0B8B-4C2D-B635-21BDA6DB4EF3}" dt="2025-04-16T16:30:05.106" v="1483" actId="478"/>
          <ac:spMkLst>
            <pc:docMk/>
            <pc:sldMk cId="603603233" sldId="279"/>
            <ac:spMk id="13" creationId="{E2FBECEF-13C0-E7DC-352D-534F98B6622D}"/>
          </ac:spMkLst>
        </pc:spChg>
        <pc:spChg chg="del mod">
          <ac:chgData name="Christine Braganza" userId="60f1f6f6-e842-43d9-acf5-4c049be78f15" providerId="ADAL" clId="{AB1C9A67-0B8B-4C2D-B635-21BDA6DB4EF3}" dt="2025-04-16T16:31:13.096" v="1541" actId="478"/>
          <ac:spMkLst>
            <pc:docMk/>
            <pc:sldMk cId="603603233" sldId="279"/>
            <ac:spMk id="15" creationId="{890AD2B6-A7BB-00AA-D9B6-CEC841608D98}"/>
          </ac:spMkLst>
        </pc:spChg>
        <pc:spChg chg="add mod">
          <ac:chgData name="Christine Braganza" userId="60f1f6f6-e842-43d9-acf5-4c049be78f15" providerId="ADAL" clId="{AB1C9A67-0B8B-4C2D-B635-21BDA6DB4EF3}" dt="2025-04-16T16:43:44.443" v="1655" actId="1076"/>
          <ac:spMkLst>
            <pc:docMk/>
            <pc:sldMk cId="603603233" sldId="279"/>
            <ac:spMk id="16" creationId="{8F06EFD5-517B-E2D7-C52D-11001E2F3439}"/>
          </ac:spMkLst>
        </pc:spChg>
        <pc:spChg chg="add mod">
          <ac:chgData name="Christine Braganza" userId="60f1f6f6-e842-43d9-acf5-4c049be78f15" providerId="ADAL" clId="{AB1C9A67-0B8B-4C2D-B635-21BDA6DB4EF3}" dt="2025-04-16T16:43:44.443" v="1655" actId="1076"/>
          <ac:spMkLst>
            <pc:docMk/>
            <pc:sldMk cId="603603233" sldId="279"/>
            <ac:spMk id="18" creationId="{F349DF52-0A8E-D4A6-F11C-65D376944200}"/>
          </ac:spMkLst>
        </pc:spChg>
        <pc:spChg chg="add mod">
          <ac:chgData name="Christine Braganza" userId="60f1f6f6-e842-43d9-acf5-4c049be78f15" providerId="ADAL" clId="{AB1C9A67-0B8B-4C2D-B635-21BDA6DB4EF3}" dt="2025-04-16T16:43:44.443" v="1655" actId="1076"/>
          <ac:spMkLst>
            <pc:docMk/>
            <pc:sldMk cId="603603233" sldId="279"/>
            <ac:spMk id="19" creationId="{BA651A43-E3D5-8BD6-6421-B9B5F680AADF}"/>
          </ac:spMkLst>
        </pc:spChg>
        <pc:spChg chg="add mod">
          <ac:chgData name="Christine Braganza" userId="60f1f6f6-e842-43d9-acf5-4c049be78f15" providerId="ADAL" clId="{AB1C9A67-0B8B-4C2D-B635-21BDA6DB4EF3}" dt="2025-04-16T16:43:44.443" v="1655" actId="1076"/>
          <ac:spMkLst>
            <pc:docMk/>
            <pc:sldMk cId="603603233" sldId="279"/>
            <ac:spMk id="20" creationId="{1F8E9297-F18C-B0A9-CC6C-68B3A3C1C2CB}"/>
          </ac:spMkLst>
        </pc:spChg>
        <pc:spChg chg="add mod">
          <ac:chgData name="Christine Braganza" userId="60f1f6f6-e842-43d9-acf5-4c049be78f15" providerId="ADAL" clId="{AB1C9A67-0B8B-4C2D-B635-21BDA6DB4EF3}" dt="2025-04-16T16:43:44.443" v="1655" actId="1076"/>
          <ac:spMkLst>
            <pc:docMk/>
            <pc:sldMk cId="603603233" sldId="279"/>
            <ac:spMk id="21" creationId="{27E3FB09-3EE9-2650-2339-BB5C547BA159}"/>
          </ac:spMkLst>
        </pc:spChg>
        <pc:spChg chg="add mod">
          <ac:chgData name="Christine Braganza" userId="60f1f6f6-e842-43d9-acf5-4c049be78f15" providerId="ADAL" clId="{AB1C9A67-0B8B-4C2D-B635-21BDA6DB4EF3}" dt="2025-04-16T16:31:25.821" v="1545"/>
          <ac:spMkLst>
            <pc:docMk/>
            <pc:sldMk cId="603603233" sldId="279"/>
            <ac:spMk id="22" creationId="{3E8C3A36-2C06-9700-5174-A6727CD48189}"/>
          </ac:spMkLst>
        </pc:spChg>
        <pc:spChg chg="add mod">
          <ac:chgData name="Christine Braganza" userId="60f1f6f6-e842-43d9-acf5-4c049be78f15" providerId="ADAL" clId="{AB1C9A67-0B8B-4C2D-B635-21BDA6DB4EF3}" dt="2025-04-16T16:31:25.592" v="1544"/>
          <ac:spMkLst>
            <pc:docMk/>
            <pc:sldMk cId="603603233" sldId="279"/>
            <ac:spMk id="23" creationId="{C4598BEF-9D54-094C-EB86-8F19B3A74E8E}"/>
          </ac:spMkLst>
        </pc:spChg>
        <pc:spChg chg="mod">
          <ac:chgData name="Christine Braganza" userId="60f1f6f6-e842-43d9-acf5-4c049be78f15" providerId="ADAL" clId="{AB1C9A67-0B8B-4C2D-B635-21BDA6DB4EF3}" dt="2025-04-16T16:43:36.227" v="1654" actId="571"/>
          <ac:spMkLst>
            <pc:docMk/>
            <pc:sldMk cId="603603233" sldId="279"/>
            <ac:spMk id="25" creationId="{FEA25BF1-0562-1C92-4C86-BD888C6AB7A7}"/>
          </ac:spMkLst>
        </pc:spChg>
        <pc:spChg chg="mod">
          <ac:chgData name="Christine Braganza" userId="60f1f6f6-e842-43d9-acf5-4c049be78f15" providerId="ADAL" clId="{AB1C9A67-0B8B-4C2D-B635-21BDA6DB4EF3}" dt="2025-04-16T16:43:36.227" v="1654" actId="571"/>
          <ac:spMkLst>
            <pc:docMk/>
            <pc:sldMk cId="603603233" sldId="279"/>
            <ac:spMk id="26" creationId="{C05596AC-1802-FAE7-625D-02532D7E6330}"/>
          </ac:spMkLst>
        </pc:spChg>
        <pc:spChg chg="mod">
          <ac:chgData name="Christine Braganza" userId="60f1f6f6-e842-43d9-acf5-4c049be78f15" providerId="ADAL" clId="{AB1C9A67-0B8B-4C2D-B635-21BDA6DB4EF3}" dt="2025-04-16T16:43:36.227" v="1654" actId="571"/>
          <ac:spMkLst>
            <pc:docMk/>
            <pc:sldMk cId="603603233" sldId="279"/>
            <ac:spMk id="27" creationId="{2907E11E-6F46-5B6C-FC0C-97818B3BACA0}"/>
          </ac:spMkLst>
        </pc:spChg>
        <pc:spChg chg="mod">
          <ac:chgData name="Christine Braganza" userId="60f1f6f6-e842-43d9-acf5-4c049be78f15" providerId="ADAL" clId="{AB1C9A67-0B8B-4C2D-B635-21BDA6DB4EF3}" dt="2025-04-16T16:43:36.227" v="1654" actId="571"/>
          <ac:spMkLst>
            <pc:docMk/>
            <pc:sldMk cId="603603233" sldId="279"/>
            <ac:spMk id="28" creationId="{972DD877-F23C-953C-2D39-084D33C3C0AE}"/>
          </ac:spMkLst>
        </pc:spChg>
        <pc:spChg chg="mod">
          <ac:chgData name="Christine Braganza" userId="60f1f6f6-e842-43d9-acf5-4c049be78f15" providerId="ADAL" clId="{AB1C9A67-0B8B-4C2D-B635-21BDA6DB4EF3}" dt="2025-04-16T16:43:36.227" v="1654" actId="571"/>
          <ac:spMkLst>
            <pc:docMk/>
            <pc:sldMk cId="603603233" sldId="279"/>
            <ac:spMk id="29" creationId="{682747F0-B39C-2861-CA06-F8D64D1E66D4}"/>
          </ac:spMkLst>
        </pc:spChg>
        <pc:spChg chg="mod">
          <ac:chgData name="Christine Braganza" userId="60f1f6f6-e842-43d9-acf5-4c049be78f15" providerId="ADAL" clId="{AB1C9A67-0B8B-4C2D-B635-21BDA6DB4EF3}" dt="2025-04-16T16:43:36.227" v="1654" actId="571"/>
          <ac:spMkLst>
            <pc:docMk/>
            <pc:sldMk cId="603603233" sldId="279"/>
            <ac:spMk id="30" creationId="{5FE65639-005F-2D5C-84B1-E92B98127A24}"/>
          </ac:spMkLst>
        </pc:spChg>
        <pc:spChg chg="add mod">
          <ac:chgData name="Christine Braganza" userId="60f1f6f6-e842-43d9-acf5-4c049be78f15" providerId="ADAL" clId="{AB1C9A67-0B8B-4C2D-B635-21BDA6DB4EF3}" dt="2025-04-16T16:44:12.273" v="1679" actId="1076"/>
          <ac:spMkLst>
            <pc:docMk/>
            <pc:sldMk cId="603603233" sldId="279"/>
            <ac:spMk id="33" creationId="{F004E01C-E095-3BE8-7734-A27B7EF96D7F}"/>
          </ac:spMkLst>
        </pc:spChg>
        <pc:grpChg chg="add mod">
          <ac:chgData name="Christine Braganza" userId="60f1f6f6-e842-43d9-acf5-4c049be78f15" providerId="ADAL" clId="{AB1C9A67-0B8B-4C2D-B635-21BDA6DB4EF3}" dt="2025-04-16T16:43:36.227" v="1654" actId="571"/>
          <ac:grpSpMkLst>
            <pc:docMk/>
            <pc:sldMk cId="603603233" sldId="279"/>
            <ac:grpSpMk id="24" creationId="{05897C90-AB9B-EDCC-77A5-FD47E3CE1C41}"/>
          </ac:grpSpMkLst>
        </pc:grpChg>
        <pc:picChg chg="add mod">
          <ac:chgData name="Christine Braganza" userId="60f1f6f6-e842-43d9-acf5-4c049be78f15" providerId="ADAL" clId="{AB1C9A67-0B8B-4C2D-B635-21BDA6DB4EF3}" dt="2025-04-16T16:43:36.227" v="1654" actId="571"/>
          <ac:picMkLst>
            <pc:docMk/>
            <pc:sldMk cId="603603233" sldId="279"/>
            <ac:picMk id="31" creationId="{44341607-E76E-2CB2-912E-DAC6284D8E5F}"/>
          </ac:picMkLst>
        </pc:picChg>
        <pc:picChg chg="add mod">
          <ac:chgData name="Christine Braganza" userId="60f1f6f6-e842-43d9-acf5-4c049be78f15" providerId="ADAL" clId="{AB1C9A67-0B8B-4C2D-B635-21BDA6DB4EF3}" dt="2025-04-16T16:43:36.227" v="1654" actId="571"/>
          <ac:picMkLst>
            <pc:docMk/>
            <pc:sldMk cId="603603233" sldId="279"/>
            <ac:picMk id="32" creationId="{5D93F98A-B95E-E0AB-D5FA-102B99EF7852}"/>
          </ac:picMkLst>
        </pc:picChg>
        <pc:picChg chg="add mod">
          <ac:chgData name="Christine Braganza" userId="60f1f6f6-e842-43d9-acf5-4c049be78f15" providerId="ADAL" clId="{AB1C9A67-0B8B-4C2D-B635-21BDA6DB4EF3}" dt="2025-04-16T16:43:44.443" v="1655" actId="1076"/>
          <ac:picMkLst>
            <pc:docMk/>
            <pc:sldMk cId="603603233" sldId="279"/>
            <ac:picMk id="1034" creationId="{12F3AF0E-9346-3832-616B-E2BE0837AF79}"/>
          </ac:picMkLst>
        </pc:picChg>
        <pc:picChg chg="add mod">
          <ac:chgData name="Christine Braganza" userId="60f1f6f6-e842-43d9-acf5-4c049be78f15" providerId="ADAL" clId="{AB1C9A67-0B8B-4C2D-B635-21BDA6DB4EF3}" dt="2025-04-16T16:43:44.443" v="1655" actId="1076"/>
          <ac:picMkLst>
            <pc:docMk/>
            <pc:sldMk cId="603603233" sldId="279"/>
            <ac:picMk id="1036" creationId="{C1B56AE3-6D83-6C44-0C3F-EBE884554716}"/>
          </ac:picMkLst>
        </pc:picChg>
        <pc:picChg chg="add mod">
          <ac:chgData name="Christine Braganza" userId="60f1f6f6-e842-43d9-acf5-4c049be78f15" providerId="ADAL" clId="{AB1C9A67-0B8B-4C2D-B635-21BDA6DB4EF3}" dt="2025-04-16T16:43:44.443" v="1655" actId="1076"/>
          <ac:picMkLst>
            <pc:docMk/>
            <pc:sldMk cId="603603233" sldId="279"/>
            <ac:picMk id="1038" creationId="{8AFCC2E3-AE84-D6FF-D71C-5A39F1EE7059}"/>
          </ac:picMkLst>
        </pc:picChg>
        <pc:picChg chg="add mod">
          <ac:chgData name="Christine Braganza" userId="60f1f6f6-e842-43d9-acf5-4c049be78f15" providerId="ADAL" clId="{AB1C9A67-0B8B-4C2D-B635-21BDA6DB4EF3}" dt="2025-04-16T16:45:23.001" v="1716" actId="1076"/>
          <ac:picMkLst>
            <pc:docMk/>
            <pc:sldMk cId="603603233" sldId="279"/>
            <ac:picMk id="1040" creationId="{7AD6B269-42ED-C483-26C6-4C44878AB89F}"/>
          </ac:picMkLst>
        </pc:picChg>
      </pc:sldChg>
      <pc:sldChg chg="new del">
        <pc:chgData name="Christine Braganza" userId="60f1f6f6-e842-43d9-acf5-4c049be78f15" providerId="ADAL" clId="{AB1C9A67-0B8B-4C2D-B635-21BDA6DB4EF3}" dt="2025-03-25T13:56:28.582" v="1102" actId="47"/>
        <pc:sldMkLst>
          <pc:docMk/>
          <pc:sldMk cId="3914082952" sldId="27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32D25F-8DC1-4FD9-A386-ED48435BC6DE}" type="datetimeFigureOut">
              <a:rPr lang="en-GB" smtClean="0"/>
              <a:t>16/04/2025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7C1B5C-ED4B-4969-AE92-948BA676D2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171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strike="noStrike" dirty="0">
                <a:solidFill>
                  <a:srgbClr val="AAC1DD"/>
                </a:solidFill>
                <a:latin typeface="Canva Sans"/>
                <a:ea typeface="Canva Sans"/>
                <a:cs typeface="Canva Sans"/>
                <a:sym typeface="Canva Sans"/>
              </a:rPr>
              <a:t>Natural organisms are made of many types of materials that can have different </a:t>
            </a:r>
            <a:r>
              <a:rPr lang="en-US" sz="1200" u="none" strike="noStrike" dirty="0" err="1">
                <a:solidFill>
                  <a:srgbClr val="AAC1DD"/>
                </a:solidFill>
                <a:latin typeface="Canva Sans"/>
                <a:ea typeface="Canva Sans"/>
                <a:cs typeface="Canva Sans"/>
                <a:sym typeface="Canva Sans"/>
              </a:rPr>
              <a:t>behaviours</a:t>
            </a:r>
            <a:r>
              <a:rPr lang="en-US" sz="1200" u="none" strike="noStrike" dirty="0">
                <a:solidFill>
                  <a:srgbClr val="AAC1DD"/>
                </a:solidFill>
                <a:latin typeface="Canva Sans"/>
                <a:ea typeface="Canva Sans"/>
                <a:cs typeface="Canva Sans"/>
                <a:sym typeface="Canva Sans"/>
              </a:rPr>
              <a:t>! </a:t>
            </a:r>
            <a:r>
              <a:rPr lang="en-GB" sz="1200" u="none" strike="noStrike" dirty="0">
                <a:solidFill>
                  <a:srgbClr val="AAC1DD"/>
                </a:solidFill>
                <a:latin typeface="Canva Sans"/>
                <a:ea typeface="Canva Sans"/>
                <a:cs typeface="Canva Sans"/>
                <a:sym typeface="Canva Sans"/>
              </a:rPr>
              <a:t>Like you and me.</a:t>
            </a:r>
            <a:endParaRPr lang="en-US" sz="1200" u="none" strike="noStrike" dirty="0">
              <a:solidFill>
                <a:srgbClr val="AAC1DD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7C1B5C-ED4B-4969-AE92-948BA676D27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9349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7C1B5C-ED4B-4969-AE92-948BA676D27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7332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8Vw6FHWM0v8?feature=oembed" TargetMode="External"/><Relationship Id="rId5" Type="http://schemas.openxmlformats.org/officeDocument/2006/relationships/image" Target="../media/image41.jpeg"/><Relationship Id="rId4" Type="http://schemas.openxmlformats.org/officeDocument/2006/relationships/image" Target="../media/image2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2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5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8.svg"/><Relationship Id="rId7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10" Type="http://schemas.microsoft.com/office/2007/relationships/hdphoto" Target="../media/hdphoto3.wdp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8.svg"/><Relationship Id="rId7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8.svg"/><Relationship Id="rId7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svg"/><Relationship Id="rId7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2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82699" y="3548006"/>
            <a:ext cx="5683300" cy="5726247"/>
          </a:xfrm>
          <a:custGeom>
            <a:avLst/>
            <a:gdLst/>
            <a:ahLst/>
            <a:cxnLst/>
            <a:rect l="l" t="t" r="r" b="b"/>
            <a:pathLst>
              <a:path w="5683300" h="5726247">
                <a:moveTo>
                  <a:pt x="0" y="0"/>
                </a:moveTo>
                <a:lnTo>
                  <a:pt x="5683300" y="0"/>
                </a:lnTo>
                <a:lnTo>
                  <a:pt x="5683300" y="5726247"/>
                </a:lnTo>
                <a:lnTo>
                  <a:pt x="0" y="5726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9711376">
            <a:off x="-968494" y="5062890"/>
            <a:ext cx="3994387" cy="3445159"/>
          </a:xfrm>
          <a:custGeom>
            <a:avLst/>
            <a:gdLst/>
            <a:ahLst/>
            <a:cxnLst/>
            <a:rect l="l" t="t" r="r" b="b"/>
            <a:pathLst>
              <a:path w="3994387" h="3445159">
                <a:moveTo>
                  <a:pt x="0" y="0"/>
                </a:moveTo>
                <a:lnTo>
                  <a:pt x="3994388" y="0"/>
                </a:lnTo>
                <a:lnTo>
                  <a:pt x="3994388" y="3445159"/>
                </a:lnTo>
                <a:lnTo>
                  <a:pt x="0" y="34451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4" name="Group 4"/>
          <p:cNvGrpSpPr/>
          <p:nvPr/>
        </p:nvGrpSpPr>
        <p:grpSpPr>
          <a:xfrm>
            <a:off x="4985391" y="460144"/>
            <a:ext cx="6615406" cy="1262131"/>
            <a:chOff x="0" y="0"/>
            <a:chExt cx="1742329" cy="3324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42329" cy="332413"/>
            </a:xfrm>
            <a:custGeom>
              <a:avLst/>
              <a:gdLst/>
              <a:ahLst/>
              <a:cxnLst/>
              <a:rect l="l" t="t" r="r" b="b"/>
              <a:pathLst>
                <a:path w="1742329" h="332413">
                  <a:moveTo>
                    <a:pt x="59685" y="0"/>
                  </a:moveTo>
                  <a:lnTo>
                    <a:pt x="1682645" y="0"/>
                  </a:lnTo>
                  <a:cubicBezTo>
                    <a:pt x="1715607" y="0"/>
                    <a:pt x="1742329" y="26722"/>
                    <a:pt x="1742329" y="59685"/>
                  </a:cubicBezTo>
                  <a:lnTo>
                    <a:pt x="1742329" y="272729"/>
                  </a:lnTo>
                  <a:cubicBezTo>
                    <a:pt x="1742329" y="305691"/>
                    <a:pt x="1715607" y="332413"/>
                    <a:pt x="1682645" y="332413"/>
                  </a:cubicBezTo>
                  <a:lnTo>
                    <a:pt x="59685" y="332413"/>
                  </a:lnTo>
                  <a:cubicBezTo>
                    <a:pt x="43855" y="332413"/>
                    <a:pt x="28674" y="326125"/>
                    <a:pt x="17481" y="314932"/>
                  </a:cubicBezTo>
                  <a:cubicBezTo>
                    <a:pt x="6288" y="303739"/>
                    <a:pt x="0" y="288558"/>
                    <a:pt x="0" y="272729"/>
                  </a:cubicBezTo>
                  <a:lnTo>
                    <a:pt x="0" y="59685"/>
                  </a:lnTo>
                  <a:cubicBezTo>
                    <a:pt x="0" y="26722"/>
                    <a:pt x="26722" y="0"/>
                    <a:pt x="59685" y="0"/>
                  </a:cubicBezTo>
                  <a:close/>
                </a:path>
              </a:pathLst>
            </a:custGeom>
            <a:solidFill>
              <a:srgbClr val="6A739C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1742329" cy="3228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12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270478" y="238432"/>
            <a:ext cx="3719020" cy="4288178"/>
          </a:xfrm>
          <a:custGeom>
            <a:avLst/>
            <a:gdLst/>
            <a:ahLst/>
            <a:cxnLst/>
            <a:rect l="l" t="t" r="r" b="b"/>
            <a:pathLst>
              <a:path w="3719020" h="4288178">
                <a:moveTo>
                  <a:pt x="0" y="0"/>
                </a:moveTo>
                <a:lnTo>
                  <a:pt x="3719020" y="0"/>
                </a:lnTo>
                <a:lnTo>
                  <a:pt x="3719020" y="4288178"/>
                </a:lnTo>
                <a:lnTo>
                  <a:pt x="0" y="42881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14410249" y="-541015"/>
            <a:ext cx="4559886" cy="4177996"/>
          </a:xfrm>
          <a:custGeom>
            <a:avLst/>
            <a:gdLst/>
            <a:ahLst/>
            <a:cxnLst/>
            <a:rect l="l" t="t" r="r" b="b"/>
            <a:pathLst>
              <a:path w="4559886" h="4177996">
                <a:moveTo>
                  <a:pt x="0" y="0"/>
                </a:moveTo>
                <a:lnTo>
                  <a:pt x="4559886" y="0"/>
                </a:lnTo>
                <a:lnTo>
                  <a:pt x="4559886" y="4177995"/>
                </a:lnTo>
                <a:lnTo>
                  <a:pt x="0" y="41779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9" name="Group 9"/>
          <p:cNvGrpSpPr/>
          <p:nvPr/>
        </p:nvGrpSpPr>
        <p:grpSpPr>
          <a:xfrm>
            <a:off x="-3168661" y="8868378"/>
            <a:ext cx="27580280" cy="1418622"/>
            <a:chOff x="0" y="0"/>
            <a:chExt cx="36773706" cy="1891496"/>
          </a:xfrm>
        </p:grpSpPr>
        <p:sp>
          <p:nvSpPr>
            <p:cNvPr id="10" name="Freeform 10"/>
            <p:cNvSpPr/>
            <p:nvPr/>
          </p:nvSpPr>
          <p:spPr>
            <a:xfrm>
              <a:off x="1227347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6141631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3010497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23973131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783150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6" name="Freeform 16"/>
          <p:cNvSpPr/>
          <p:nvPr/>
        </p:nvSpPr>
        <p:spPr>
          <a:xfrm>
            <a:off x="5665581" y="300942"/>
            <a:ext cx="3104818" cy="1247041"/>
          </a:xfrm>
          <a:custGeom>
            <a:avLst/>
            <a:gdLst/>
            <a:ahLst/>
            <a:cxnLst/>
            <a:rect l="l" t="t" r="r" b="b"/>
            <a:pathLst>
              <a:path w="3104818" h="1247041">
                <a:moveTo>
                  <a:pt x="0" y="0"/>
                </a:moveTo>
                <a:lnTo>
                  <a:pt x="3104818" y="0"/>
                </a:lnTo>
                <a:lnTo>
                  <a:pt x="3104818" y="1247041"/>
                </a:lnTo>
                <a:lnTo>
                  <a:pt x="0" y="124704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591" b="-5670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Freeform 17"/>
          <p:cNvSpPr/>
          <p:nvPr/>
        </p:nvSpPr>
        <p:spPr>
          <a:xfrm>
            <a:off x="8770399" y="674267"/>
            <a:ext cx="2310899" cy="833886"/>
          </a:xfrm>
          <a:custGeom>
            <a:avLst/>
            <a:gdLst/>
            <a:ahLst/>
            <a:cxnLst/>
            <a:rect l="l" t="t" r="r" b="b"/>
            <a:pathLst>
              <a:path w="2310899" h="833886">
                <a:moveTo>
                  <a:pt x="0" y="0"/>
                </a:moveTo>
                <a:lnTo>
                  <a:pt x="2310899" y="0"/>
                </a:lnTo>
                <a:lnTo>
                  <a:pt x="2310899" y="833886"/>
                </a:lnTo>
                <a:lnTo>
                  <a:pt x="0" y="83388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8" name="Group 18"/>
          <p:cNvGrpSpPr/>
          <p:nvPr/>
        </p:nvGrpSpPr>
        <p:grpSpPr>
          <a:xfrm>
            <a:off x="3153361" y="3386328"/>
            <a:ext cx="11256888" cy="3086100"/>
            <a:chOff x="0" y="0"/>
            <a:chExt cx="2964777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964777" cy="812800"/>
            </a:xfrm>
            <a:custGeom>
              <a:avLst/>
              <a:gdLst/>
              <a:ahLst/>
              <a:cxnLst/>
              <a:rect l="l" t="t" r="r" b="b"/>
              <a:pathLst>
                <a:path w="2964777" h="812800">
                  <a:moveTo>
                    <a:pt x="35075" y="0"/>
                  </a:moveTo>
                  <a:lnTo>
                    <a:pt x="2929702" y="0"/>
                  </a:lnTo>
                  <a:cubicBezTo>
                    <a:pt x="2939004" y="0"/>
                    <a:pt x="2947926" y="3695"/>
                    <a:pt x="2954504" y="10273"/>
                  </a:cubicBezTo>
                  <a:cubicBezTo>
                    <a:pt x="2961082" y="16851"/>
                    <a:pt x="2964777" y="25773"/>
                    <a:pt x="2964777" y="35075"/>
                  </a:cubicBezTo>
                  <a:lnTo>
                    <a:pt x="2964777" y="777725"/>
                  </a:lnTo>
                  <a:cubicBezTo>
                    <a:pt x="2964777" y="787027"/>
                    <a:pt x="2961082" y="795949"/>
                    <a:pt x="2954504" y="802527"/>
                  </a:cubicBezTo>
                  <a:cubicBezTo>
                    <a:pt x="2947926" y="809105"/>
                    <a:pt x="2939004" y="812800"/>
                    <a:pt x="2929702" y="812800"/>
                  </a:cubicBezTo>
                  <a:lnTo>
                    <a:pt x="35075" y="812800"/>
                  </a:lnTo>
                  <a:cubicBezTo>
                    <a:pt x="25773" y="812800"/>
                    <a:pt x="16851" y="809105"/>
                    <a:pt x="10273" y="802527"/>
                  </a:cubicBezTo>
                  <a:cubicBezTo>
                    <a:pt x="3695" y="795949"/>
                    <a:pt x="0" y="787027"/>
                    <a:pt x="0" y="777725"/>
                  </a:cubicBezTo>
                  <a:lnTo>
                    <a:pt x="0" y="35075"/>
                  </a:lnTo>
                  <a:cubicBezTo>
                    <a:pt x="0" y="25773"/>
                    <a:pt x="3695" y="16851"/>
                    <a:pt x="10273" y="10273"/>
                  </a:cubicBezTo>
                  <a:cubicBezTo>
                    <a:pt x="16851" y="3695"/>
                    <a:pt x="25773" y="0"/>
                    <a:pt x="35075" y="0"/>
                  </a:cubicBezTo>
                  <a:close/>
                </a:path>
              </a:pathLst>
            </a:custGeom>
            <a:solidFill>
              <a:srgbClr val="42496B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9525"/>
              <a:ext cx="2964777" cy="80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12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437562" y="3882043"/>
            <a:ext cx="14413029" cy="262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60"/>
              </a:lnSpc>
            </a:pPr>
            <a:r>
              <a:rPr lang="en-US" sz="9864" dirty="0">
                <a:solidFill>
                  <a:srgbClr val="FF914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SOFT ROBOTICS WORKSHOP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66BEC4-A359-496C-8FD0-5737A6BA9830}"/>
              </a:ext>
            </a:extLst>
          </p:cNvPr>
          <p:cNvSpPr txBox="1"/>
          <p:nvPr/>
        </p:nvSpPr>
        <p:spPr>
          <a:xfrm>
            <a:off x="800950" y="8737642"/>
            <a:ext cx="36576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FFC13B"/>
                </a:solidFill>
                <a:latin typeface="League Spartan"/>
              </a:rPr>
              <a:t>Created by C. O. Braganza, University of Bristol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88693" y="3694063"/>
            <a:ext cx="13910614" cy="1336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60"/>
              </a:lnSpc>
              <a:spcBef>
                <a:spcPct val="0"/>
              </a:spcBef>
            </a:pPr>
            <a:r>
              <a:rPr lang="en-US" sz="9864" b="1" u="none" strike="noStrike">
                <a:solidFill>
                  <a:srgbClr val="FF914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DEMO!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989352" y="318282"/>
            <a:ext cx="4864813" cy="287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12"/>
              </a:lnSpc>
            </a:pPr>
            <a:r>
              <a:rPr lang="en-US" sz="1954">
                <a:solidFill>
                  <a:srgbClr val="8BD4AB"/>
                </a:solidFill>
                <a:latin typeface="Kooperativ"/>
                <a:ea typeface="Kooperativ"/>
                <a:cs typeface="Kooperativ"/>
                <a:sym typeface="Kooperativ"/>
              </a:rPr>
              <a:t>RICE PAPER SOFT ROBOTICS WORKSHOP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3168660" y="8868378"/>
            <a:ext cx="27580279" cy="1418622"/>
            <a:chOff x="0" y="0"/>
            <a:chExt cx="36773706" cy="1891496"/>
          </a:xfrm>
        </p:grpSpPr>
        <p:sp>
          <p:nvSpPr>
            <p:cNvPr id="5" name="Freeform 5"/>
            <p:cNvSpPr/>
            <p:nvPr/>
          </p:nvSpPr>
          <p:spPr>
            <a:xfrm>
              <a:off x="1227347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/>
            <p:cNvSpPr/>
            <p:nvPr/>
          </p:nvSpPr>
          <p:spPr>
            <a:xfrm>
              <a:off x="6141631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Freeform 8"/>
            <p:cNvSpPr/>
            <p:nvPr/>
          </p:nvSpPr>
          <p:spPr>
            <a:xfrm>
              <a:off x="3010497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Freeform 9"/>
            <p:cNvSpPr/>
            <p:nvPr/>
          </p:nvSpPr>
          <p:spPr>
            <a:xfrm>
              <a:off x="23973131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783150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22EDA2-B70A-D71B-2389-287C62EDB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52306A8-060A-5986-AE15-0D426024BBFF}"/>
              </a:ext>
            </a:extLst>
          </p:cNvPr>
          <p:cNvSpPr txBox="1"/>
          <p:nvPr/>
        </p:nvSpPr>
        <p:spPr>
          <a:xfrm>
            <a:off x="-533400" y="868612"/>
            <a:ext cx="1935480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160"/>
              </a:lnSpc>
              <a:spcBef>
                <a:spcPct val="0"/>
              </a:spcBef>
            </a:pPr>
            <a:r>
              <a:rPr lang="en-US" sz="8000" b="1" u="none" strike="noStrike" dirty="0">
                <a:solidFill>
                  <a:srgbClr val="FF914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COLLECT YOUR MATERIALS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9338D6A6-DED5-9DE3-C159-493505DA8C8F}"/>
              </a:ext>
            </a:extLst>
          </p:cNvPr>
          <p:cNvSpPr txBox="1"/>
          <p:nvPr/>
        </p:nvSpPr>
        <p:spPr>
          <a:xfrm>
            <a:off x="6989352" y="318282"/>
            <a:ext cx="4864813" cy="287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12"/>
              </a:lnSpc>
            </a:pPr>
            <a:r>
              <a:rPr lang="en-US" sz="1954">
                <a:solidFill>
                  <a:srgbClr val="8BD4AB"/>
                </a:solidFill>
                <a:latin typeface="Kooperativ"/>
                <a:ea typeface="Kooperativ"/>
                <a:cs typeface="Kooperativ"/>
                <a:sym typeface="Kooperativ"/>
              </a:rPr>
              <a:t>RICE PAPER SOFT ROBOTICS WORKSHOP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9BCDE158-954F-4794-E8F7-60D56E1FEC1F}"/>
              </a:ext>
            </a:extLst>
          </p:cNvPr>
          <p:cNvGrpSpPr/>
          <p:nvPr/>
        </p:nvGrpSpPr>
        <p:grpSpPr>
          <a:xfrm>
            <a:off x="-3168660" y="8868378"/>
            <a:ext cx="27580279" cy="1418622"/>
            <a:chOff x="0" y="0"/>
            <a:chExt cx="36773706" cy="189149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EFD0749-F98C-8555-8BE2-605D1202344B}"/>
                </a:ext>
              </a:extLst>
            </p:cNvPr>
            <p:cNvSpPr/>
            <p:nvPr/>
          </p:nvSpPr>
          <p:spPr>
            <a:xfrm>
              <a:off x="1227347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DEB264E-0C6B-4DB4-FAD9-58D9A2A20351}"/>
                </a:ext>
              </a:extLst>
            </p:cNvPr>
            <p:cNvSpPr/>
            <p:nvPr/>
          </p:nvSpPr>
          <p:spPr>
            <a:xfrm>
              <a:off x="6141631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567740D-B969-4D7A-B43A-5D0355111BDE}"/>
                </a:ext>
              </a:extLst>
            </p:cNvPr>
            <p:cNvSpPr/>
            <p:nvPr/>
          </p:nvSpPr>
          <p:spPr>
            <a:xfrm>
              <a:off x="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3AC3185-6C7A-799F-042F-31280121F559}"/>
                </a:ext>
              </a:extLst>
            </p:cNvPr>
            <p:cNvSpPr/>
            <p:nvPr/>
          </p:nvSpPr>
          <p:spPr>
            <a:xfrm>
              <a:off x="3010497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87EEBA6-536C-D59E-C78D-7690EA5B2112}"/>
                </a:ext>
              </a:extLst>
            </p:cNvPr>
            <p:cNvSpPr/>
            <p:nvPr/>
          </p:nvSpPr>
          <p:spPr>
            <a:xfrm>
              <a:off x="23973131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FA0360B-1CAF-63E0-5E68-89408339E06A}"/>
                </a:ext>
              </a:extLst>
            </p:cNvPr>
            <p:cNvSpPr/>
            <p:nvPr/>
          </p:nvSpPr>
          <p:spPr>
            <a:xfrm>
              <a:off x="1783150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pic>
        <p:nvPicPr>
          <p:cNvPr id="14" name="Picture 13" descr="A needle and scissors next to a syringe&#10;&#10;AI-generated content may be incorrect.">
            <a:extLst>
              <a:ext uri="{FF2B5EF4-FFF2-40B4-BE49-F238E27FC236}">
                <a16:creationId xmlns:a16="http://schemas.microsoft.com/office/drawing/2014/main" id="{05B17A54-F3A0-A5ED-578B-1799AA6270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" r="11481"/>
          <a:stretch/>
        </p:blipFill>
        <p:spPr>
          <a:xfrm rot="16200000">
            <a:off x="5410198" y="495298"/>
            <a:ext cx="6781803" cy="1028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27353CE-3587-D4C8-5419-FF6A48463963}"/>
              </a:ext>
            </a:extLst>
          </p:cNvPr>
          <p:cNvSpPr txBox="1"/>
          <p:nvPr/>
        </p:nvSpPr>
        <p:spPr>
          <a:xfrm>
            <a:off x="4800600" y="4686300"/>
            <a:ext cx="2743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SHEET OF RICE PAPER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C4B239-9CC8-F4ED-B73B-ED73671F0D1E}"/>
              </a:ext>
            </a:extLst>
          </p:cNvPr>
          <p:cNvSpPr txBox="1"/>
          <p:nvPr/>
        </p:nvSpPr>
        <p:spPr>
          <a:xfrm>
            <a:off x="4887913" y="8360892"/>
            <a:ext cx="2362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SCISSORS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F6540A-AF10-2092-3CA0-5E583BDC690A}"/>
              </a:ext>
            </a:extLst>
          </p:cNvPr>
          <p:cNvSpPr txBox="1"/>
          <p:nvPr/>
        </p:nvSpPr>
        <p:spPr>
          <a:xfrm>
            <a:off x="9677400" y="8225482"/>
            <a:ext cx="2362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 METAL STRAW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CC1954-51B7-A00E-7CC4-15106F178948}"/>
              </a:ext>
            </a:extLst>
          </p:cNvPr>
          <p:cNvSpPr txBox="1"/>
          <p:nvPr/>
        </p:nvSpPr>
        <p:spPr>
          <a:xfrm>
            <a:off x="9746343" y="6375589"/>
            <a:ext cx="210782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SYRINGE WITH TUBE CONNECTED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5CBF9B-AE54-AC39-0EC5-D87F683089E5}"/>
              </a:ext>
            </a:extLst>
          </p:cNvPr>
          <p:cNvSpPr txBox="1"/>
          <p:nvPr/>
        </p:nvSpPr>
        <p:spPr>
          <a:xfrm>
            <a:off x="9040882" y="4662530"/>
            <a:ext cx="366485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STRIP OF PAPER OR RICE NOODLE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EBA102-D18A-3B8A-6F52-95979F6681C0}"/>
              </a:ext>
            </a:extLst>
          </p:cNvPr>
          <p:cNvSpPr txBox="1"/>
          <p:nvPr/>
        </p:nvSpPr>
        <p:spPr>
          <a:xfrm>
            <a:off x="9677400" y="3555950"/>
            <a:ext cx="210782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 PIECES OF STRING</a:t>
            </a:r>
          </a:p>
        </p:txBody>
      </p:sp>
    </p:spTree>
    <p:extLst>
      <p:ext uri="{BB962C8B-B14F-4D97-AF65-F5344CB8AC3E}">
        <p14:creationId xmlns:p14="http://schemas.microsoft.com/office/powerpoint/2010/main" val="2879145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8285" y="1221540"/>
            <a:ext cx="17116981" cy="814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79"/>
              </a:lnSpc>
              <a:spcBef>
                <a:spcPct val="0"/>
              </a:spcBef>
            </a:pPr>
            <a:r>
              <a:rPr lang="en-US" sz="5999" b="1" u="none" strike="noStrike" dirty="0">
                <a:solidFill>
                  <a:srgbClr val="FFC13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FABRICATION</a:t>
            </a:r>
          </a:p>
        </p:txBody>
      </p:sp>
      <p:sp>
        <p:nvSpPr>
          <p:cNvPr id="3" name="Freeform 3"/>
          <p:cNvSpPr/>
          <p:nvPr/>
        </p:nvSpPr>
        <p:spPr>
          <a:xfrm>
            <a:off x="3821798" y="2302775"/>
            <a:ext cx="10644404" cy="5681451"/>
          </a:xfrm>
          <a:custGeom>
            <a:avLst/>
            <a:gdLst/>
            <a:ahLst/>
            <a:cxnLst/>
            <a:rect l="l" t="t" r="r" b="b"/>
            <a:pathLst>
              <a:path w="10644404" h="5681451">
                <a:moveTo>
                  <a:pt x="0" y="0"/>
                </a:moveTo>
                <a:lnTo>
                  <a:pt x="10644404" y="0"/>
                </a:lnTo>
                <a:lnTo>
                  <a:pt x="10644404" y="5681450"/>
                </a:lnTo>
                <a:lnTo>
                  <a:pt x="0" y="5681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6989352" y="318282"/>
            <a:ext cx="4864813" cy="287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12"/>
              </a:lnSpc>
            </a:pPr>
            <a:r>
              <a:rPr lang="en-US" sz="1954">
                <a:solidFill>
                  <a:srgbClr val="8BD4AB"/>
                </a:solidFill>
                <a:latin typeface="Kooperativ"/>
                <a:ea typeface="Kooperativ"/>
                <a:cs typeface="Kooperativ"/>
                <a:sym typeface="Kooperativ"/>
              </a:rPr>
              <a:t>RICE PAPER SOFT ROBOTICS WORKSHOP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3168660" y="8868378"/>
            <a:ext cx="27580279" cy="1418622"/>
            <a:chOff x="0" y="0"/>
            <a:chExt cx="36773706" cy="1891496"/>
          </a:xfrm>
        </p:grpSpPr>
        <p:sp>
          <p:nvSpPr>
            <p:cNvPr id="6" name="Freeform 6"/>
            <p:cNvSpPr/>
            <p:nvPr/>
          </p:nvSpPr>
          <p:spPr>
            <a:xfrm>
              <a:off x="1227347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/>
            <p:cNvSpPr/>
            <p:nvPr/>
          </p:nvSpPr>
          <p:spPr>
            <a:xfrm>
              <a:off x="6141631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Freeform 9"/>
            <p:cNvSpPr/>
            <p:nvPr/>
          </p:nvSpPr>
          <p:spPr>
            <a:xfrm>
              <a:off x="3010497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3973131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783150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15531" y="2895779"/>
            <a:ext cx="9456938" cy="4970197"/>
          </a:xfrm>
          <a:custGeom>
            <a:avLst/>
            <a:gdLst/>
            <a:ahLst/>
            <a:cxnLst/>
            <a:rect l="l" t="t" r="r" b="b"/>
            <a:pathLst>
              <a:path w="9456938" h="4970197">
                <a:moveTo>
                  <a:pt x="0" y="0"/>
                </a:moveTo>
                <a:lnTo>
                  <a:pt x="9456938" y="0"/>
                </a:lnTo>
                <a:lnTo>
                  <a:pt x="9456938" y="4970197"/>
                </a:lnTo>
                <a:lnTo>
                  <a:pt x="0" y="4970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617" r="-280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4876800" y="958660"/>
            <a:ext cx="8884721" cy="827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79"/>
              </a:lnSpc>
              <a:spcBef>
                <a:spcPct val="0"/>
              </a:spcBef>
            </a:pPr>
            <a:r>
              <a:rPr lang="en-US" sz="5999" b="1" dirty="0">
                <a:solidFill>
                  <a:srgbClr val="FFC13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CHANGING SHAPES</a:t>
            </a:r>
            <a:endParaRPr lang="en-US" sz="5999" b="1" u="none" strike="noStrike" dirty="0">
              <a:solidFill>
                <a:srgbClr val="FFC13B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314416" y="2247900"/>
            <a:ext cx="12009488" cy="959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08"/>
              </a:lnSpc>
              <a:spcBef>
                <a:spcPct val="0"/>
              </a:spcBef>
            </a:pPr>
            <a:r>
              <a:rPr lang="en-US" sz="4800" dirty="0">
                <a:solidFill>
                  <a:schemeClr val="bg1"/>
                </a:solidFill>
                <a:latin typeface="Abadi Extra Light" panose="020F0502020204030204" pitchFamily="34" charset="0"/>
                <a:ea typeface="Canva Sans"/>
                <a:cs typeface="Canva Sans"/>
                <a:sym typeface="Canva Sans"/>
              </a:rPr>
              <a:t>Adding paper changes the movement! </a:t>
            </a:r>
          </a:p>
          <a:p>
            <a:pPr marL="0" lvl="0" indent="0" algn="ctr">
              <a:lnSpc>
                <a:spcPts val="2508"/>
              </a:lnSpc>
              <a:spcBef>
                <a:spcPct val="0"/>
              </a:spcBef>
            </a:pPr>
            <a:endParaRPr lang="en-US" sz="4800" dirty="0">
              <a:solidFill>
                <a:schemeClr val="bg1"/>
              </a:solidFill>
              <a:latin typeface="Abadi Extra Light" panose="020F0502020204030204" pitchFamily="34" charset="0"/>
              <a:ea typeface="Canva Sans"/>
              <a:cs typeface="Canva Sans"/>
              <a:sym typeface="Canva Sans"/>
            </a:endParaRPr>
          </a:p>
          <a:p>
            <a:pPr marL="0" lvl="0" indent="0" algn="ctr">
              <a:lnSpc>
                <a:spcPts val="2508"/>
              </a:lnSpc>
              <a:spcBef>
                <a:spcPct val="0"/>
              </a:spcBef>
            </a:pPr>
            <a:endParaRPr lang="en-US" sz="2435" u="none" strike="noStrike" dirty="0">
              <a:solidFill>
                <a:srgbClr val="AAC1DD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989352" y="318282"/>
            <a:ext cx="4864813" cy="287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12"/>
              </a:lnSpc>
            </a:pPr>
            <a:r>
              <a:rPr lang="en-US" sz="1954">
                <a:solidFill>
                  <a:srgbClr val="8BD4AB"/>
                </a:solidFill>
                <a:latin typeface="Kooperativ"/>
                <a:ea typeface="Kooperativ"/>
                <a:cs typeface="Kooperativ"/>
                <a:sym typeface="Kooperativ"/>
              </a:rPr>
              <a:t>RICE PAPER SOFT ROBOTICS WORKSHOP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3168660" y="8868378"/>
            <a:ext cx="27580279" cy="1418622"/>
            <a:chOff x="0" y="0"/>
            <a:chExt cx="36773706" cy="1891496"/>
          </a:xfrm>
        </p:grpSpPr>
        <p:sp>
          <p:nvSpPr>
            <p:cNvPr id="7" name="Freeform 7"/>
            <p:cNvSpPr/>
            <p:nvPr/>
          </p:nvSpPr>
          <p:spPr>
            <a:xfrm>
              <a:off x="1227347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Freeform 8"/>
            <p:cNvSpPr/>
            <p:nvPr/>
          </p:nvSpPr>
          <p:spPr>
            <a:xfrm>
              <a:off x="6141631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3010497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23973131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783150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E37D1B-20D9-082A-B173-80D2DAC6A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7610B618-7770-F72B-46FD-DB81BF480A85}"/>
              </a:ext>
            </a:extLst>
          </p:cNvPr>
          <p:cNvSpPr txBox="1"/>
          <p:nvPr/>
        </p:nvSpPr>
        <p:spPr>
          <a:xfrm>
            <a:off x="6989352" y="318282"/>
            <a:ext cx="4864813" cy="287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12"/>
              </a:lnSpc>
            </a:pPr>
            <a:r>
              <a:rPr lang="en-US" sz="1954">
                <a:solidFill>
                  <a:srgbClr val="8BD4AB"/>
                </a:solidFill>
                <a:latin typeface="Kooperativ"/>
                <a:ea typeface="Kooperativ"/>
                <a:cs typeface="Kooperativ"/>
                <a:sym typeface="Kooperativ"/>
              </a:rPr>
              <a:t>RICE PAPER SOFT ROBOTICS WORKSHOP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16C7A962-3F13-D1DB-9CF0-8D8C2876AF57}"/>
              </a:ext>
            </a:extLst>
          </p:cNvPr>
          <p:cNvGrpSpPr/>
          <p:nvPr/>
        </p:nvGrpSpPr>
        <p:grpSpPr>
          <a:xfrm>
            <a:off x="-3168660" y="8868378"/>
            <a:ext cx="27580279" cy="1418622"/>
            <a:chOff x="0" y="0"/>
            <a:chExt cx="36773706" cy="189149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C468AB1-6783-2254-021D-241349A2D501}"/>
                </a:ext>
              </a:extLst>
            </p:cNvPr>
            <p:cNvSpPr/>
            <p:nvPr/>
          </p:nvSpPr>
          <p:spPr>
            <a:xfrm>
              <a:off x="1227347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43BCB48-24B5-0C40-98DC-8A0F2185EB98}"/>
                </a:ext>
              </a:extLst>
            </p:cNvPr>
            <p:cNvSpPr/>
            <p:nvPr/>
          </p:nvSpPr>
          <p:spPr>
            <a:xfrm>
              <a:off x="6141631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4925BE3-86E2-CF12-11AC-C29A4A44BF60}"/>
                </a:ext>
              </a:extLst>
            </p:cNvPr>
            <p:cNvSpPr/>
            <p:nvPr/>
          </p:nvSpPr>
          <p:spPr>
            <a:xfrm>
              <a:off x="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4AB2C49-3042-AFFC-7E71-CADCF48667EB}"/>
                </a:ext>
              </a:extLst>
            </p:cNvPr>
            <p:cNvSpPr/>
            <p:nvPr/>
          </p:nvSpPr>
          <p:spPr>
            <a:xfrm>
              <a:off x="3010497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55E829A4-AD50-B98D-F9C4-088DF88AB178}"/>
                </a:ext>
              </a:extLst>
            </p:cNvPr>
            <p:cNvSpPr/>
            <p:nvPr/>
          </p:nvSpPr>
          <p:spPr>
            <a:xfrm>
              <a:off x="23973131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3AE5013-9F13-3A38-1728-1C09CBF41E8F}"/>
                </a:ext>
              </a:extLst>
            </p:cNvPr>
            <p:cNvSpPr/>
            <p:nvPr/>
          </p:nvSpPr>
          <p:spPr>
            <a:xfrm>
              <a:off x="1783150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pic>
        <p:nvPicPr>
          <p:cNvPr id="11" name="Online Media 3" title="Big Hero 6 Baymax Tape Scene(Police Station)">
            <a:hlinkClick r:id="" action="ppaction://media"/>
            <a:extLst>
              <a:ext uri="{FF2B5EF4-FFF2-40B4-BE49-F238E27FC236}">
                <a16:creationId xmlns:a16="http://schemas.microsoft.com/office/drawing/2014/main" id="{5D52F8CB-E08C-8AB4-5ACC-B52BDAEDC20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2057400" y="952500"/>
            <a:ext cx="14536792" cy="821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57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36A9E7-1F2D-C845-628D-01614F40C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D90A642C-60D7-346E-0DFF-CC276CA0DB1A}"/>
              </a:ext>
            </a:extLst>
          </p:cNvPr>
          <p:cNvSpPr txBox="1"/>
          <p:nvPr/>
        </p:nvSpPr>
        <p:spPr>
          <a:xfrm>
            <a:off x="6989352" y="318282"/>
            <a:ext cx="4864813" cy="287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12"/>
              </a:lnSpc>
            </a:pPr>
            <a:r>
              <a:rPr lang="en-US" sz="1954">
                <a:solidFill>
                  <a:srgbClr val="8BD4AB"/>
                </a:solidFill>
                <a:latin typeface="Kooperativ"/>
                <a:ea typeface="Kooperativ"/>
                <a:cs typeface="Kooperativ"/>
                <a:sym typeface="Kooperativ"/>
              </a:rPr>
              <a:t>RICE PAPER SOFT ROBOTICS WORKSHOP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1BA159F6-97AC-2B34-AD8C-50B2A974202D}"/>
              </a:ext>
            </a:extLst>
          </p:cNvPr>
          <p:cNvGrpSpPr/>
          <p:nvPr/>
        </p:nvGrpSpPr>
        <p:grpSpPr>
          <a:xfrm>
            <a:off x="-3168660" y="8868378"/>
            <a:ext cx="27580279" cy="1418622"/>
            <a:chOff x="0" y="0"/>
            <a:chExt cx="36773706" cy="189149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E02E4A9-06D1-A88E-A1B8-7A5C1463DE8D}"/>
                </a:ext>
              </a:extLst>
            </p:cNvPr>
            <p:cNvSpPr/>
            <p:nvPr/>
          </p:nvSpPr>
          <p:spPr>
            <a:xfrm>
              <a:off x="1227347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B38F9C7-DE25-4914-9E30-7398152DCA9C}"/>
                </a:ext>
              </a:extLst>
            </p:cNvPr>
            <p:cNvSpPr/>
            <p:nvPr/>
          </p:nvSpPr>
          <p:spPr>
            <a:xfrm>
              <a:off x="6141631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69C3C4-C045-A81E-3746-A4ED7CA74063}"/>
                </a:ext>
              </a:extLst>
            </p:cNvPr>
            <p:cNvSpPr/>
            <p:nvPr/>
          </p:nvSpPr>
          <p:spPr>
            <a:xfrm>
              <a:off x="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4A9C016-ADFE-A0AC-FA13-CBF336FBF140}"/>
                </a:ext>
              </a:extLst>
            </p:cNvPr>
            <p:cNvSpPr/>
            <p:nvPr/>
          </p:nvSpPr>
          <p:spPr>
            <a:xfrm>
              <a:off x="3010497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CD25566D-44D1-DAE3-A452-2E090B34EF32}"/>
                </a:ext>
              </a:extLst>
            </p:cNvPr>
            <p:cNvSpPr/>
            <p:nvPr/>
          </p:nvSpPr>
          <p:spPr>
            <a:xfrm>
              <a:off x="23973131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21AD5BB-6E6B-3610-E955-6B301D73E178}"/>
                </a:ext>
              </a:extLst>
            </p:cNvPr>
            <p:cNvSpPr/>
            <p:nvPr/>
          </p:nvSpPr>
          <p:spPr>
            <a:xfrm>
              <a:off x="1783150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ED15428B-78C5-D292-CAE2-9D89ED23E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665" y="627599"/>
            <a:ext cx="3619500" cy="802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632D7C-533B-8A4D-8BF2-6F4191D6F5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2908" y="3848100"/>
            <a:ext cx="5715042" cy="42958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8C3789-9F40-D690-9857-62A4926C73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07045" y="3848100"/>
            <a:ext cx="5127252" cy="4295805"/>
          </a:xfrm>
          <a:prstGeom prst="rect">
            <a:avLst/>
          </a:prstGeom>
        </p:spPr>
      </p:pic>
      <p:sp>
        <p:nvSpPr>
          <p:cNvPr id="16" name="TextBox 2"/>
          <p:cNvSpPr txBox="1"/>
          <p:nvPr/>
        </p:nvSpPr>
        <p:spPr>
          <a:xfrm>
            <a:off x="7567942" y="950072"/>
            <a:ext cx="8899393" cy="2417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79"/>
              </a:lnSpc>
              <a:spcBef>
                <a:spcPct val="0"/>
              </a:spcBef>
            </a:pPr>
            <a:r>
              <a:rPr lang="en-US" sz="5999" b="1" u="none" strike="noStrike" dirty="0">
                <a:solidFill>
                  <a:srgbClr val="FFC13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REAL-WORLD APPLICATIONS</a:t>
            </a:r>
          </a:p>
          <a:p>
            <a:pPr marL="0" lvl="0" indent="0" algn="ctr">
              <a:lnSpc>
                <a:spcPts val="6179"/>
              </a:lnSpc>
              <a:spcBef>
                <a:spcPct val="0"/>
              </a:spcBef>
            </a:pPr>
            <a:endParaRPr lang="en-US" sz="5999" b="1" u="none" strike="noStrike" dirty="0">
              <a:solidFill>
                <a:srgbClr val="FFC13B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  <p:extLst>
      <p:ext uri="{BB962C8B-B14F-4D97-AF65-F5344CB8AC3E}">
        <p14:creationId xmlns:p14="http://schemas.microsoft.com/office/powerpoint/2010/main" val="2385061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33239A-AC0C-23AD-3FC6-63BF0C95E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C15C06DD-F25D-35E5-B20F-30A19185A437}"/>
              </a:ext>
            </a:extLst>
          </p:cNvPr>
          <p:cNvSpPr txBox="1"/>
          <p:nvPr/>
        </p:nvSpPr>
        <p:spPr>
          <a:xfrm>
            <a:off x="6989352" y="318282"/>
            <a:ext cx="4864813" cy="287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12"/>
              </a:lnSpc>
            </a:pPr>
            <a:r>
              <a:rPr lang="en-US" sz="1954">
                <a:solidFill>
                  <a:srgbClr val="8BD4AB"/>
                </a:solidFill>
                <a:latin typeface="Kooperativ"/>
                <a:ea typeface="Kooperativ"/>
                <a:cs typeface="Kooperativ"/>
                <a:sym typeface="Kooperativ"/>
              </a:rPr>
              <a:t>RICE PAPER SOFT ROBOTICS WORKSHOP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7698808F-3902-29CB-B07E-3304F12CDA1D}"/>
              </a:ext>
            </a:extLst>
          </p:cNvPr>
          <p:cNvSpPr txBox="1"/>
          <p:nvPr/>
        </p:nvSpPr>
        <p:spPr>
          <a:xfrm>
            <a:off x="1965412" y="1510468"/>
            <a:ext cx="14357176" cy="162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79"/>
              </a:lnSpc>
              <a:spcBef>
                <a:spcPct val="0"/>
              </a:spcBef>
            </a:pPr>
            <a:r>
              <a:rPr lang="en-US" sz="5999" b="1" u="none" strike="noStrike" dirty="0">
                <a:solidFill>
                  <a:srgbClr val="FFC13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IF YOU COULD DESIGN YOUR OWN SOFT ROBOT, WHAT WOULD IT DO?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C15CAE9C-DC59-B2FC-2328-E1817ED014C7}"/>
              </a:ext>
            </a:extLst>
          </p:cNvPr>
          <p:cNvGrpSpPr/>
          <p:nvPr/>
        </p:nvGrpSpPr>
        <p:grpSpPr>
          <a:xfrm>
            <a:off x="-3168660" y="8868378"/>
            <a:ext cx="27580279" cy="1418622"/>
            <a:chOff x="0" y="0"/>
            <a:chExt cx="36773706" cy="189149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FFDFB5A0-D2F7-60B2-FE18-08A5EB1E82D0}"/>
                </a:ext>
              </a:extLst>
            </p:cNvPr>
            <p:cNvSpPr/>
            <p:nvPr/>
          </p:nvSpPr>
          <p:spPr>
            <a:xfrm>
              <a:off x="1227347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5C35A5E-9028-7139-97F1-7DA801CE9D62}"/>
                </a:ext>
              </a:extLst>
            </p:cNvPr>
            <p:cNvSpPr/>
            <p:nvPr/>
          </p:nvSpPr>
          <p:spPr>
            <a:xfrm>
              <a:off x="6141631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EA94DDC-3EEC-56F6-18A8-B7C72974AF2F}"/>
                </a:ext>
              </a:extLst>
            </p:cNvPr>
            <p:cNvSpPr/>
            <p:nvPr/>
          </p:nvSpPr>
          <p:spPr>
            <a:xfrm>
              <a:off x="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2A0ABD5-EAC4-80EA-33DE-49EFCC66E2CF}"/>
                </a:ext>
              </a:extLst>
            </p:cNvPr>
            <p:cNvSpPr/>
            <p:nvPr/>
          </p:nvSpPr>
          <p:spPr>
            <a:xfrm>
              <a:off x="3010497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59FAA90-4D01-C479-D560-2F6C321DD7E3}"/>
                </a:ext>
              </a:extLst>
            </p:cNvPr>
            <p:cNvSpPr/>
            <p:nvPr/>
          </p:nvSpPr>
          <p:spPr>
            <a:xfrm>
              <a:off x="23973131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18EE6778-0B00-330B-D211-EBD9DC5C2952}"/>
                </a:ext>
              </a:extLst>
            </p:cNvPr>
            <p:cNvSpPr/>
            <p:nvPr/>
          </p:nvSpPr>
          <p:spPr>
            <a:xfrm>
              <a:off x="1783150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1" name="TextBox 3">
            <a:extLst>
              <a:ext uri="{FF2B5EF4-FFF2-40B4-BE49-F238E27FC236}">
                <a16:creationId xmlns:a16="http://schemas.microsoft.com/office/drawing/2014/main" id="{E8D18A74-86CA-72AE-F92E-BC02C3B69E5A}"/>
              </a:ext>
            </a:extLst>
          </p:cNvPr>
          <p:cNvSpPr txBox="1"/>
          <p:nvPr/>
        </p:nvSpPr>
        <p:spPr>
          <a:xfrm>
            <a:off x="2243170" y="3400515"/>
            <a:ext cx="14357176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79"/>
              </a:lnSpc>
              <a:spcBef>
                <a:spcPct val="0"/>
              </a:spcBef>
            </a:pPr>
            <a:r>
              <a:rPr lang="en-US" sz="4800" b="1" u="none" strike="noStrike" dirty="0">
                <a:solidFill>
                  <a:schemeClr val="bg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DESIGN YOUR OWN!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AE2AE91-A798-B2EC-16C1-C27D619F5118}"/>
              </a:ext>
            </a:extLst>
          </p:cNvPr>
          <p:cNvSpPr/>
          <p:nvPr/>
        </p:nvSpPr>
        <p:spPr>
          <a:xfrm>
            <a:off x="7441758" y="4428279"/>
            <a:ext cx="3960000" cy="3377138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0C705643-8A5B-B8F6-09CD-35D6C5653DB5}"/>
              </a:ext>
            </a:extLst>
          </p:cNvPr>
          <p:cNvSpPr txBox="1"/>
          <p:nvPr/>
        </p:nvSpPr>
        <p:spPr>
          <a:xfrm>
            <a:off x="8012015" y="4577912"/>
            <a:ext cx="2730153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b="1" u="none" strike="noStrike" dirty="0">
                <a:latin typeface="League Spartan"/>
                <a:ea typeface="League Spartan"/>
                <a:cs typeface="League Spartan"/>
                <a:sym typeface="League Spartan"/>
              </a:rPr>
              <a:t>DESIGN YOUR OWN SOFT ROBOT!</a:t>
            </a:r>
          </a:p>
        </p:txBody>
      </p:sp>
      <p:pic>
        <p:nvPicPr>
          <p:cNvPr id="14" name="Graphic 13" descr="Pencil with solid fill">
            <a:extLst>
              <a:ext uri="{FF2B5EF4-FFF2-40B4-BE49-F238E27FC236}">
                <a16:creationId xmlns:a16="http://schemas.microsoft.com/office/drawing/2014/main" id="{FE108E4E-073C-F01A-5D3D-0EFBFD9614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0675" y="5093696"/>
            <a:ext cx="2046304" cy="204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32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25503" y="1149833"/>
            <a:ext cx="1973551" cy="2275583"/>
          </a:xfrm>
          <a:custGeom>
            <a:avLst/>
            <a:gdLst/>
            <a:ahLst/>
            <a:cxnLst/>
            <a:rect l="l" t="t" r="r" b="b"/>
            <a:pathLst>
              <a:path w="1973551" h="2275583">
                <a:moveTo>
                  <a:pt x="0" y="0"/>
                </a:moveTo>
                <a:lnTo>
                  <a:pt x="1973551" y="0"/>
                </a:lnTo>
                <a:lnTo>
                  <a:pt x="1973551" y="2275583"/>
                </a:lnTo>
                <a:lnTo>
                  <a:pt x="0" y="22755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1872884" y="800767"/>
            <a:ext cx="2603472" cy="2385431"/>
          </a:xfrm>
          <a:custGeom>
            <a:avLst/>
            <a:gdLst/>
            <a:ahLst/>
            <a:cxnLst/>
            <a:rect l="l" t="t" r="r" b="b"/>
            <a:pathLst>
              <a:path w="2603472" h="2385431">
                <a:moveTo>
                  <a:pt x="0" y="0"/>
                </a:moveTo>
                <a:lnTo>
                  <a:pt x="2603472" y="0"/>
                </a:lnTo>
                <a:lnTo>
                  <a:pt x="2603472" y="2385431"/>
                </a:lnTo>
                <a:lnTo>
                  <a:pt x="0" y="23854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>
          <a:xfrm>
            <a:off x="4585174" y="3606458"/>
            <a:ext cx="8553600" cy="484166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412278" y="1781516"/>
            <a:ext cx="8899393" cy="1596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79"/>
              </a:lnSpc>
              <a:spcBef>
                <a:spcPct val="0"/>
              </a:spcBef>
            </a:pPr>
            <a:r>
              <a:rPr lang="en-US" sz="5999" b="1" u="none" strike="noStrike">
                <a:solidFill>
                  <a:srgbClr val="FFC13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FABRICATION</a:t>
            </a:r>
          </a:p>
          <a:p>
            <a:pPr marL="0" lvl="0" indent="0" algn="ctr">
              <a:lnSpc>
                <a:spcPts val="6179"/>
              </a:lnSpc>
              <a:spcBef>
                <a:spcPct val="0"/>
              </a:spcBef>
            </a:pPr>
            <a:r>
              <a:rPr lang="en-US" sz="5999" b="1" u="none" strike="noStrike">
                <a:solidFill>
                  <a:srgbClr val="FFC13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(VIDEO FORM)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989352" y="318282"/>
            <a:ext cx="4864813" cy="287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12"/>
              </a:lnSpc>
            </a:pPr>
            <a:r>
              <a:rPr lang="en-US" sz="1954">
                <a:solidFill>
                  <a:srgbClr val="8BD4AB"/>
                </a:solidFill>
                <a:latin typeface="Kooperativ"/>
                <a:ea typeface="Kooperativ"/>
                <a:cs typeface="Kooperativ"/>
                <a:sym typeface="Kooperativ"/>
              </a:rPr>
              <a:t>RICE PAPER SOFT ROBOTICS WORKSHOP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3168661" y="8868378"/>
            <a:ext cx="27580280" cy="1418622"/>
            <a:chOff x="0" y="0"/>
            <a:chExt cx="36773706" cy="1891496"/>
          </a:xfrm>
        </p:grpSpPr>
        <p:sp>
          <p:nvSpPr>
            <p:cNvPr id="8" name="Freeform 8"/>
            <p:cNvSpPr/>
            <p:nvPr/>
          </p:nvSpPr>
          <p:spPr>
            <a:xfrm>
              <a:off x="1227347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Freeform 9"/>
            <p:cNvSpPr/>
            <p:nvPr/>
          </p:nvSpPr>
          <p:spPr>
            <a:xfrm>
              <a:off x="6141631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010497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3973131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783150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65412" y="1104900"/>
            <a:ext cx="14357176" cy="2377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80"/>
              </a:lnSpc>
              <a:spcBef>
                <a:spcPct val="0"/>
              </a:spcBef>
            </a:pPr>
            <a:r>
              <a:rPr lang="en-US" sz="6000" b="1" u="none" strike="noStrike" dirty="0">
                <a:solidFill>
                  <a:srgbClr val="FFC13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WHAT DO YOU IMAGINE WHEN YOU THINK OF A ROBOT?</a:t>
            </a:r>
          </a:p>
          <a:p>
            <a:pPr marL="0" lvl="0" indent="0" algn="ctr">
              <a:lnSpc>
                <a:spcPts val="6180"/>
              </a:lnSpc>
              <a:spcBef>
                <a:spcPct val="0"/>
              </a:spcBef>
            </a:pPr>
            <a:endParaRPr lang="en-US" sz="6000" b="1" u="none" strike="noStrike" dirty="0">
              <a:solidFill>
                <a:srgbClr val="FFC13B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-3168661" y="8868378"/>
            <a:ext cx="27580280" cy="1418622"/>
            <a:chOff x="0" y="0"/>
            <a:chExt cx="36773706" cy="1891496"/>
          </a:xfrm>
        </p:grpSpPr>
        <p:sp>
          <p:nvSpPr>
            <p:cNvPr id="4" name="Freeform 4"/>
            <p:cNvSpPr/>
            <p:nvPr/>
          </p:nvSpPr>
          <p:spPr>
            <a:xfrm>
              <a:off x="1227347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Freeform 5"/>
            <p:cNvSpPr/>
            <p:nvPr/>
          </p:nvSpPr>
          <p:spPr>
            <a:xfrm>
              <a:off x="6141631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/>
            <p:cNvSpPr/>
            <p:nvPr/>
          </p:nvSpPr>
          <p:spPr>
            <a:xfrm>
              <a:off x="3010497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Freeform 8"/>
            <p:cNvSpPr/>
            <p:nvPr/>
          </p:nvSpPr>
          <p:spPr>
            <a:xfrm>
              <a:off x="23973131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Freeform 9"/>
            <p:cNvSpPr/>
            <p:nvPr/>
          </p:nvSpPr>
          <p:spPr>
            <a:xfrm>
              <a:off x="1783150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989352" y="318282"/>
            <a:ext cx="4864813" cy="287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12"/>
              </a:lnSpc>
            </a:pPr>
            <a:r>
              <a:rPr lang="en-US" sz="1954">
                <a:solidFill>
                  <a:srgbClr val="8BD4AB"/>
                </a:solidFill>
                <a:latin typeface="Kooperativ"/>
                <a:ea typeface="Kooperativ"/>
                <a:cs typeface="Kooperativ"/>
                <a:sym typeface="Kooperativ"/>
              </a:rPr>
              <a:t>RICE PAPER SOFT ROBOTICS WORKSHOP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2D142C7-8F03-F7F9-01BD-525E0285F5FF}"/>
              </a:ext>
            </a:extLst>
          </p:cNvPr>
          <p:cNvSpPr/>
          <p:nvPr/>
        </p:nvSpPr>
        <p:spPr>
          <a:xfrm>
            <a:off x="6847658" y="3520440"/>
            <a:ext cx="3960000" cy="3377138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B47380E7-E31D-3805-E3F2-D8C61900ABC4}"/>
              </a:ext>
            </a:extLst>
          </p:cNvPr>
          <p:cNvSpPr txBox="1"/>
          <p:nvPr/>
        </p:nvSpPr>
        <p:spPr>
          <a:xfrm>
            <a:off x="7396277" y="3821718"/>
            <a:ext cx="2730153" cy="830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b="1" u="none" strike="noStrike" dirty="0">
                <a:latin typeface="League Spartan"/>
                <a:ea typeface="League Spartan"/>
                <a:cs typeface="League Spartan"/>
                <a:sym typeface="League Spartan"/>
              </a:rPr>
              <a:t>WHAT DO YOU IMAGINE WHEN YOU THINK OF A ROBOT?</a:t>
            </a:r>
          </a:p>
        </p:txBody>
      </p:sp>
      <p:pic>
        <p:nvPicPr>
          <p:cNvPr id="19" name="Graphic 18" descr="Pencil with solid fill">
            <a:extLst>
              <a:ext uri="{FF2B5EF4-FFF2-40B4-BE49-F238E27FC236}">
                <a16:creationId xmlns:a16="http://schemas.microsoft.com/office/drawing/2014/main" id="{8ABE1125-1A1E-1D21-9FC8-A01EAD3ADF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61354" y="4185857"/>
            <a:ext cx="2046304" cy="20463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9B8252-4B49-12BE-BDFF-585BF237F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42D1D13-51B1-D3AF-BD26-3347AFBB9E9D}"/>
              </a:ext>
            </a:extLst>
          </p:cNvPr>
          <p:cNvSpPr txBox="1"/>
          <p:nvPr/>
        </p:nvSpPr>
        <p:spPr>
          <a:xfrm>
            <a:off x="1965412" y="1104900"/>
            <a:ext cx="14357176" cy="2377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80"/>
              </a:lnSpc>
              <a:spcBef>
                <a:spcPct val="0"/>
              </a:spcBef>
            </a:pPr>
            <a:r>
              <a:rPr lang="en-US" sz="6000" b="1" u="none" strike="noStrike" dirty="0">
                <a:solidFill>
                  <a:srgbClr val="FFC13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WHAT DO YOU IMAGINE WHEN YOU THINK OF A ROBOT?</a:t>
            </a:r>
          </a:p>
          <a:p>
            <a:pPr marL="0" lvl="0" indent="0" algn="ctr">
              <a:lnSpc>
                <a:spcPts val="6180"/>
              </a:lnSpc>
              <a:spcBef>
                <a:spcPct val="0"/>
              </a:spcBef>
            </a:pPr>
            <a:endParaRPr lang="en-US" sz="6000" b="1" u="none" strike="noStrike" dirty="0">
              <a:solidFill>
                <a:srgbClr val="FFC13B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C8F66D4-A092-51F4-F51F-9050054E5CAF}"/>
              </a:ext>
            </a:extLst>
          </p:cNvPr>
          <p:cNvGrpSpPr/>
          <p:nvPr/>
        </p:nvGrpSpPr>
        <p:grpSpPr>
          <a:xfrm>
            <a:off x="-3168661" y="8868378"/>
            <a:ext cx="27580280" cy="1418622"/>
            <a:chOff x="0" y="0"/>
            <a:chExt cx="36773706" cy="1891496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E3AD97D-D8AB-3041-87BA-55230F1AA529}"/>
                </a:ext>
              </a:extLst>
            </p:cNvPr>
            <p:cNvSpPr/>
            <p:nvPr/>
          </p:nvSpPr>
          <p:spPr>
            <a:xfrm>
              <a:off x="1227347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5D6A75F-1572-EE7A-BDEB-6E8680D07698}"/>
                </a:ext>
              </a:extLst>
            </p:cNvPr>
            <p:cNvSpPr/>
            <p:nvPr/>
          </p:nvSpPr>
          <p:spPr>
            <a:xfrm>
              <a:off x="6141631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74E50D3-DF50-224A-EE57-3BCBD0AFB6E5}"/>
                </a:ext>
              </a:extLst>
            </p:cNvPr>
            <p:cNvSpPr/>
            <p:nvPr/>
          </p:nvSpPr>
          <p:spPr>
            <a:xfrm>
              <a:off x="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06AD00E-4B4B-68EC-BABF-F7751230192E}"/>
                </a:ext>
              </a:extLst>
            </p:cNvPr>
            <p:cNvSpPr/>
            <p:nvPr/>
          </p:nvSpPr>
          <p:spPr>
            <a:xfrm>
              <a:off x="3010497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596252D-BE30-C581-87FA-62574EC7570A}"/>
                </a:ext>
              </a:extLst>
            </p:cNvPr>
            <p:cNvSpPr/>
            <p:nvPr/>
          </p:nvSpPr>
          <p:spPr>
            <a:xfrm>
              <a:off x="23973131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1B5B1C4A-8663-E9D0-E1CA-7EE70FE2814E}"/>
                </a:ext>
              </a:extLst>
            </p:cNvPr>
            <p:cNvSpPr/>
            <p:nvPr/>
          </p:nvSpPr>
          <p:spPr>
            <a:xfrm>
              <a:off x="1783150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CF14F543-215A-1788-C176-1FFC2E816C1F}"/>
              </a:ext>
            </a:extLst>
          </p:cNvPr>
          <p:cNvSpPr txBox="1"/>
          <p:nvPr/>
        </p:nvSpPr>
        <p:spPr>
          <a:xfrm>
            <a:off x="1683329" y="2958866"/>
            <a:ext cx="15293888" cy="1596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80"/>
              </a:lnSpc>
            </a:pPr>
            <a:r>
              <a:rPr lang="en-US" sz="6000" dirty="0">
                <a:solidFill>
                  <a:srgbClr val="FF914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WHAT MATERIALS DO YOU THINK ROBOTS ARE COMMONLY MADE OF?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62722146-61A1-28DA-7CAA-30CABC70F8D2}"/>
              </a:ext>
            </a:extLst>
          </p:cNvPr>
          <p:cNvSpPr txBox="1"/>
          <p:nvPr/>
        </p:nvSpPr>
        <p:spPr>
          <a:xfrm>
            <a:off x="6989352" y="318282"/>
            <a:ext cx="4864813" cy="287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12"/>
              </a:lnSpc>
            </a:pPr>
            <a:r>
              <a:rPr lang="en-US" sz="1954">
                <a:solidFill>
                  <a:srgbClr val="8BD4AB"/>
                </a:solidFill>
                <a:latin typeface="Kooperativ"/>
                <a:ea typeface="Kooperativ"/>
                <a:cs typeface="Kooperativ"/>
                <a:sym typeface="Kooperativ"/>
              </a:rPr>
              <a:t>RICE PAPER SOFT ROBOTICS WORKSHOP</a:t>
            </a:r>
          </a:p>
        </p:txBody>
      </p:sp>
      <p:sp>
        <p:nvSpPr>
          <p:cNvPr id="16" name="AutoShape 2" descr="Rodney Copperbottom | Robots Wiki | Fandom">
            <a:extLst>
              <a:ext uri="{FF2B5EF4-FFF2-40B4-BE49-F238E27FC236}">
                <a16:creationId xmlns:a16="http://schemas.microsoft.com/office/drawing/2014/main" id="{8F06EFD5-517B-E2D7-C52D-11001E2F34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406337" y="495288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49DF52-0A8E-D4A6-F11C-65D376944200}"/>
              </a:ext>
            </a:extLst>
          </p:cNvPr>
          <p:cNvSpPr txBox="1"/>
          <p:nvPr/>
        </p:nvSpPr>
        <p:spPr>
          <a:xfrm>
            <a:off x="15221232" y="8279614"/>
            <a:ext cx="19951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FFC13B"/>
                </a:solidFill>
                <a:latin typeface="League Spartan"/>
              </a:rPr>
              <a:t>KUKA ROBOT ARM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651A43-E3D5-8BD6-6421-B9B5F680AADF}"/>
              </a:ext>
            </a:extLst>
          </p:cNvPr>
          <p:cNvSpPr txBox="1"/>
          <p:nvPr/>
        </p:nvSpPr>
        <p:spPr>
          <a:xfrm>
            <a:off x="9742792" y="8279614"/>
            <a:ext cx="39366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FFC13B"/>
                </a:solidFill>
                <a:latin typeface="League Spartan"/>
              </a:rPr>
              <a:t>THE IRON GIANT (BOOK/MOVIE)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8E9297-F18C-B0A9-CC6C-68B3A3C1C2CB}"/>
              </a:ext>
            </a:extLst>
          </p:cNvPr>
          <p:cNvSpPr txBox="1"/>
          <p:nvPr/>
        </p:nvSpPr>
        <p:spPr>
          <a:xfrm>
            <a:off x="4762620" y="8279614"/>
            <a:ext cx="36576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FFC13B"/>
                </a:solidFill>
                <a:latin typeface="League Spartan"/>
              </a:rPr>
              <a:t>SPOT ROBOT BY BOSTON DYNAMICS</a:t>
            </a:r>
          </a:p>
        </p:txBody>
      </p:sp>
      <p:sp>
        <p:nvSpPr>
          <p:cNvPr id="21" name="AutoShape 4" descr="ROSTER | MULTIVERSUS">
            <a:extLst>
              <a:ext uri="{FF2B5EF4-FFF2-40B4-BE49-F238E27FC236}">
                <a16:creationId xmlns:a16="http://schemas.microsoft.com/office/drawing/2014/main" id="{27E3FB09-3EE9-2650-2339-BB5C547BA1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558737" y="510528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34" name="Picture 10" descr="The Iron Giant | Troublemaker Wiki | Fandom">
            <a:extLst>
              <a:ext uri="{FF2B5EF4-FFF2-40B4-BE49-F238E27FC236}">
                <a16:creationId xmlns:a16="http://schemas.microsoft.com/office/drawing/2014/main" id="{12F3AF0E-9346-3832-616B-E2BE0837A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00" y="4918543"/>
            <a:ext cx="1933873" cy="323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oston Dynamics Expands Global Sales of Spot® Robot | Boston Dynamics">
            <a:extLst>
              <a:ext uri="{FF2B5EF4-FFF2-40B4-BE49-F238E27FC236}">
                <a16:creationId xmlns:a16="http://schemas.microsoft.com/office/drawing/2014/main" id="{C1B56AE3-6D83-6C44-0C3F-EBE884554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9" b="92000" l="10000" r="90000">
                        <a14:foregroundMark x1="38958" y1="9333" x2="38958" y2="9333"/>
                        <a14:foregroundMark x1="50208" y1="9556" x2="50208" y2="9556"/>
                        <a14:foregroundMark x1="69083" y1="10741" x2="69083" y2="10741"/>
                        <a14:foregroundMark x1="71083" y1="10667" x2="68458" y2="10667"/>
                        <a14:foregroundMark x1="68458" y1="10667" x2="68458" y2="10667"/>
                        <a14:foregroundMark x1="67750" y1="11037" x2="66667" y2="11037"/>
                        <a14:foregroundMark x1="71542" y1="10741" x2="72167" y2="10889"/>
                        <a14:foregroundMark x1="72667" y1="11333" x2="65958" y2="11704"/>
                        <a14:foregroundMark x1="67000" y1="11111" x2="63917" y2="10593"/>
                        <a14:foregroundMark x1="63917" y1="10593" x2="63917" y2="10593"/>
                        <a14:foregroundMark x1="56875" y1="92000" x2="58083" y2="91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073" y="5071909"/>
            <a:ext cx="5592697" cy="314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 Comprehensive Guide to KUKA Robot Arms">
            <a:extLst>
              <a:ext uri="{FF2B5EF4-FFF2-40B4-BE49-F238E27FC236}">
                <a16:creationId xmlns:a16="http://schemas.microsoft.com/office/drawing/2014/main" id="{8AFCC2E3-AE84-D6FF-D71C-5A39F1EE7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2875">
                        <a14:foregroundMark x1="92875" y1="16000" x2="92875" y2="1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4663" y="4504036"/>
            <a:ext cx="2667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004E01C-E095-3BE8-7734-A27B7EF96D7F}"/>
              </a:ext>
            </a:extLst>
          </p:cNvPr>
          <p:cNvSpPr txBox="1"/>
          <p:nvPr/>
        </p:nvSpPr>
        <p:spPr>
          <a:xfrm>
            <a:off x="1147259" y="8279613"/>
            <a:ext cx="36576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FFC13B"/>
                </a:solidFill>
                <a:latin typeface="League Spartan"/>
              </a:rPr>
              <a:t>AI GENERATED ROBOT</a:t>
            </a:r>
          </a:p>
        </p:txBody>
      </p:sp>
      <p:pic>
        <p:nvPicPr>
          <p:cNvPr id="1040" name="Picture 16" descr="Generated image">
            <a:extLst>
              <a:ext uri="{FF2B5EF4-FFF2-40B4-BE49-F238E27FC236}">
                <a16:creationId xmlns:a16="http://schemas.microsoft.com/office/drawing/2014/main" id="{7AD6B269-42ED-C483-26C6-4C44878AB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008" b="93066" l="9961" r="89844">
                        <a14:foregroundMark x1="48438" y1="8203" x2="48438" y2="8203"/>
                        <a14:foregroundMark x1="41992" y1="26563" x2="41992" y2="26563"/>
                        <a14:foregroundMark x1="55664" y1="28516" x2="55664" y2="28516"/>
                        <a14:foregroundMark x1="53613" y1="35840" x2="53613" y2="35840"/>
                        <a14:foregroundMark x1="55566" y1="53320" x2="55566" y2="53320"/>
                        <a14:foregroundMark x1="52344" y1="91211" x2="52344" y2="91211"/>
                        <a14:foregroundMark x1="47461" y1="92383" x2="47461" y2="92383"/>
                        <a14:foregroundMark x1="55957" y1="93066" x2="55957" y2="93066"/>
                        <a14:backgroundMark x1="52148" y1="82715" x2="52148" y2="82715"/>
                        <a14:backgroundMark x1="39648" y1="89844" x2="39648" y2="89844"/>
                        <a14:backgroundMark x1="41992" y1="82031" x2="41992" y2="82031"/>
                        <a14:backgroundMark x1="58398" y1="82422" x2="58398" y2="82422"/>
                        <a14:backgroundMark x1="57617" y1="90527" x2="57617" y2="90527"/>
                        <a14:backgroundMark x1="59277" y1="71094" x2="59277" y2="71094"/>
                        <a14:backgroundMark x1="53125" y1="59277" x2="53125" y2="59277"/>
                        <a14:backgroundMark x1="71973" y1="53711" x2="71973" y2="53711"/>
                        <a14:backgroundMark x1="71094" y1="61328" x2="71094" y2="61328"/>
                        <a14:backgroundMark x1="47070" y1="30566" x2="47070" y2="30566"/>
                        <a14:backgroundMark x1="41699" y1="28516" x2="41699" y2="28516"/>
                        <a14:backgroundMark x1="59375" y1="28906" x2="59375" y2="28906"/>
                        <a14:backgroundMark x1="70508" y1="29883" x2="70508" y2="29883"/>
                        <a14:backgroundMark x1="50195" y1="10938" x2="50195" y2="10938"/>
                        <a14:backgroundMark x1="29395" y1="30957" x2="29395" y2="30957"/>
                        <a14:backgroundMark x1="49414" y1="45215" x2="49414" y2="45215"/>
                        <a14:backgroundMark x1="43555" y1="45215" x2="43555" y2="45215"/>
                        <a14:backgroundMark x1="25488" y1="55762" x2="25488" y2="55762"/>
                        <a14:backgroundMark x1="24707" y1="69238" x2="24707" y2="69238"/>
                        <a14:backgroundMark x1="28320" y1="61523" x2="28320" y2="61523"/>
                        <a14:backgroundMark x1="74121" y1="70020" x2="74121" y2="70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75" y="4907948"/>
            <a:ext cx="3145892" cy="314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60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18" grpId="0"/>
      <p:bldP spid="19" grpId="0"/>
      <p:bldP spid="20" grpId="0"/>
      <p:bldP spid="21" grpId="0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68661" y="8868378"/>
            <a:ext cx="27580280" cy="1418622"/>
            <a:chOff x="0" y="0"/>
            <a:chExt cx="36773706" cy="1891496"/>
          </a:xfrm>
        </p:grpSpPr>
        <p:sp>
          <p:nvSpPr>
            <p:cNvPr id="3" name="Freeform 3"/>
            <p:cNvSpPr/>
            <p:nvPr/>
          </p:nvSpPr>
          <p:spPr>
            <a:xfrm>
              <a:off x="1227347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/>
            <p:cNvSpPr/>
            <p:nvPr/>
          </p:nvSpPr>
          <p:spPr>
            <a:xfrm>
              <a:off x="6141631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/>
            <p:cNvSpPr/>
            <p:nvPr/>
          </p:nvSpPr>
          <p:spPr>
            <a:xfrm>
              <a:off x="3010497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/>
            <p:cNvSpPr/>
            <p:nvPr/>
          </p:nvSpPr>
          <p:spPr>
            <a:xfrm>
              <a:off x="23973131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Freeform 8"/>
            <p:cNvSpPr/>
            <p:nvPr/>
          </p:nvSpPr>
          <p:spPr>
            <a:xfrm>
              <a:off x="1783150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661204" y="1123950"/>
            <a:ext cx="11618073" cy="818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80"/>
              </a:lnSpc>
              <a:spcBef>
                <a:spcPct val="0"/>
              </a:spcBef>
            </a:pPr>
            <a:r>
              <a:rPr lang="en-US" sz="6000" b="1" u="none" strike="noStrike" dirty="0">
                <a:solidFill>
                  <a:srgbClr val="FFC13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WHAT IS SOFT ROBOTICS?</a:t>
            </a:r>
          </a:p>
        </p:txBody>
      </p:sp>
      <p:sp>
        <p:nvSpPr>
          <p:cNvPr id="11" name="Freeform 11"/>
          <p:cNvSpPr/>
          <p:nvPr/>
        </p:nvSpPr>
        <p:spPr>
          <a:xfrm>
            <a:off x="5216911" y="3082459"/>
            <a:ext cx="7854177" cy="1715442"/>
          </a:xfrm>
          <a:custGeom>
            <a:avLst/>
            <a:gdLst/>
            <a:ahLst/>
            <a:cxnLst/>
            <a:rect l="l" t="t" r="r" b="b"/>
            <a:pathLst>
              <a:path w="14336753" h="3327018">
                <a:moveTo>
                  <a:pt x="0" y="0"/>
                </a:moveTo>
                <a:lnTo>
                  <a:pt x="14336754" y="0"/>
                </a:lnTo>
                <a:lnTo>
                  <a:pt x="14336754" y="3327018"/>
                </a:lnTo>
                <a:lnTo>
                  <a:pt x="0" y="33270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4581" b="-10998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TextBox 12"/>
          <p:cNvSpPr txBox="1"/>
          <p:nvPr/>
        </p:nvSpPr>
        <p:spPr>
          <a:xfrm>
            <a:off x="6989352" y="318282"/>
            <a:ext cx="4864813" cy="287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12"/>
              </a:lnSpc>
            </a:pPr>
            <a:r>
              <a:rPr lang="en-US" sz="1954">
                <a:solidFill>
                  <a:srgbClr val="8BD4AB"/>
                </a:solidFill>
                <a:latin typeface="Kooperativ"/>
                <a:ea typeface="Kooperativ"/>
                <a:cs typeface="Kooperativ"/>
                <a:sym typeface="Kooperativ"/>
              </a:rPr>
              <a:t>RICE PAPER SOFT ROBOTICS WORKSHOP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9EAB6F-6758-64E5-54F3-029E65B19984}"/>
              </a:ext>
            </a:extLst>
          </p:cNvPr>
          <p:cNvSpPr txBox="1"/>
          <p:nvPr/>
        </p:nvSpPr>
        <p:spPr>
          <a:xfrm>
            <a:off x="2133600" y="5168900"/>
            <a:ext cx="13787650" cy="2265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2435" u="none" strike="noStrike" dirty="0">
              <a:solidFill>
                <a:schemeClr val="bg1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262883" lvl="1" algn="ctr"/>
            <a:r>
              <a:rPr lang="en-US" sz="4800" u="none" strike="noStrike" dirty="0">
                <a:solidFill>
                  <a:schemeClr val="bg1"/>
                </a:solidFill>
                <a:latin typeface="Abadi Extra Light" panose="020F0502020204030204" pitchFamily="34" charset="0"/>
                <a:ea typeface="Canva Sans"/>
                <a:cs typeface="Canva Sans"/>
                <a:sym typeface="Canva Sans"/>
              </a:rPr>
              <a:t>Soft robotics is an area of robotics that uses flexible materials rather than rigid materials.</a:t>
            </a:r>
          </a:p>
          <a:p>
            <a:pPr marL="262883" lvl="1" algn="ctr">
              <a:lnSpc>
                <a:spcPts val="2508"/>
              </a:lnSpc>
            </a:pPr>
            <a:endParaRPr lang="en-US" sz="2435" u="none" strike="noStrike" dirty="0">
              <a:solidFill>
                <a:schemeClr val="bg1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68661" y="8868378"/>
            <a:ext cx="27580280" cy="1418622"/>
            <a:chOff x="0" y="0"/>
            <a:chExt cx="36773706" cy="1891496"/>
          </a:xfrm>
        </p:grpSpPr>
        <p:sp>
          <p:nvSpPr>
            <p:cNvPr id="3" name="Freeform 3"/>
            <p:cNvSpPr/>
            <p:nvPr/>
          </p:nvSpPr>
          <p:spPr>
            <a:xfrm>
              <a:off x="1227347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/>
            <p:cNvSpPr/>
            <p:nvPr/>
          </p:nvSpPr>
          <p:spPr>
            <a:xfrm>
              <a:off x="6141631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/>
            <p:cNvSpPr/>
            <p:nvPr/>
          </p:nvSpPr>
          <p:spPr>
            <a:xfrm>
              <a:off x="3010497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/>
            <p:cNvSpPr/>
            <p:nvPr/>
          </p:nvSpPr>
          <p:spPr>
            <a:xfrm>
              <a:off x="23973131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Freeform 8"/>
            <p:cNvSpPr/>
            <p:nvPr/>
          </p:nvSpPr>
          <p:spPr>
            <a:xfrm>
              <a:off x="1783150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9" name="Freeform 9"/>
          <p:cNvSpPr/>
          <p:nvPr/>
        </p:nvSpPr>
        <p:spPr>
          <a:xfrm>
            <a:off x="2869159" y="3649603"/>
            <a:ext cx="2970137" cy="4114800"/>
          </a:xfrm>
          <a:custGeom>
            <a:avLst/>
            <a:gdLst/>
            <a:ahLst/>
            <a:cxnLst/>
            <a:rect l="l" t="t" r="r" b="b"/>
            <a:pathLst>
              <a:path w="2970137" h="4114800">
                <a:moveTo>
                  <a:pt x="0" y="0"/>
                </a:moveTo>
                <a:lnTo>
                  <a:pt x="2970138" y="0"/>
                </a:lnTo>
                <a:lnTo>
                  <a:pt x="29701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7557165" y="3390167"/>
            <a:ext cx="3373629" cy="4374235"/>
          </a:xfrm>
          <a:custGeom>
            <a:avLst/>
            <a:gdLst/>
            <a:ahLst/>
            <a:cxnLst/>
            <a:rect l="l" t="t" r="r" b="b"/>
            <a:pathLst>
              <a:path w="3373629" h="4374235">
                <a:moveTo>
                  <a:pt x="0" y="0"/>
                </a:moveTo>
                <a:lnTo>
                  <a:pt x="3373629" y="0"/>
                </a:lnTo>
                <a:lnTo>
                  <a:pt x="3373629" y="4374236"/>
                </a:lnTo>
                <a:lnTo>
                  <a:pt x="0" y="43742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>
            <a:off x="12645294" y="3519885"/>
            <a:ext cx="2685842" cy="4114800"/>
          </a:xfrm>
          <a:custGeom>
            <a:avLst/>
            <a:gdLst/>
            <a:ahLst/>
            <a:cxnLst/>
            <a:rect l="l" t="t" r="r" b="b"/>
            <a:pathLst>
              <a:path w="2685842" h="4114800">
                <a:moveTo>
                  <a:pt x="0" y="0"/>
                </a:moveTo>
                <a:lnTo>
                  <a:pt x="2685842" y="0"/>
                </a:lnTo>
                <a:lnTo>
                  <a:pt x="26858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TextBox 12"/>
          <p:cNvSpPr txBox="1"/>
          <p:nvPr/>
        </p:nvSpPr>
        <p:spPr>
          <a:xfrm>
            <a:off x="1965412" y="1123950"/>
            <a:ext cx="14357176" cy="2375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79"/>
              </a:lnSpc>
              <a:spcBef>
                <a:spcPct val="0"/>
              </a:spcBef>
            </a:pPr>
            <a:r>
              <a:rPr lang="en-US" sz="5999" b="1" u="none" strike="noStrike" dirty="0">
                <a:solidFill>
                  <a:srgbClr val="FFC13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WHY MIGHT A SOFT ROBOT BE USEFUL COMPARED TO A METAL ONE?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989352" y="318282"/>
            <a:ext cx="4864813" cy="287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12"/>
              </a:lnSpc>
            </a:pPr>
            <a:r>
              <a:rPr lang="en-US" sz="1954">
                <a:solidFill>
                  <a:srgbClr val="8BD4AB"/>
                </a:solidFill>
                <a:latin typeface="Kooperativ"/>
                <a:ea typeface="Kooperativ"/>
                <a:cs typeface="Kooperativ"/>
                <a:sym typeface="Kooperativ"/>
              </a:rPr>
              <a:t>RICE PAPER SOFT ROBOTICS WORKSHOP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8BD56E-A9CF-803E-9339-5138345A503A}"/>
              </a:ext>
            </a:extLst>
          </p:cNvPr>
          <p:cNvSpPr txBox="1"/>
          <p:nvPr/>
        </p:nvSpPr>
        <p:spPr>
          <a:xfrm>
            <a:off x="838200" y="7836033"/>
            <a:ext cx="163664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2883" lvl="1" algn="ctr"/>
            <a:r>
              <a:rPr lang="en-US" sz="4800" dirty="0">
                <a:solidFill>
                  <a:schemeClr val="bg1"/>
                </a:solidFill>
                <a:latin typeface="Abadi Extra Light" panose="020F0502020204030204" pitchFamily="34" charset="0"/>
                <a:ea typeface="Canva Sans"/>
                <a:cs typeface="Canva Sans"/>
                <a:sym typeface="Canva Sans"/>
              </a:rPr>
              <a:t>Soft Robots are safe to interact with humans!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>
            <a:extLst>
              <a:ext uri="{FF2B5EF4-FFF2-40B4-BE49-F238E27FC236}">
                <a16:creationId xmlns:a16="http://schemas.microsoft.com/office/drawing/2014/main" id="{DD189400-3316-2A03-572C-F69D336686A7}"/>
              </a:ext>
            </a:extLst>
          </p:cNvPr>
          <p:cNvGrpSpPr/>
          <p:nvPr/>
        </p:nvGrpSpPr>
        <p:grpSpPr>
          <a:xfrm>
            <a:off x="-3168661" y="8868378"/>
            <a:ext cx="27580280" cy="1418622"/>
            <a:chOff x="0" y="0"/>
            <a:chExt cx="36773706" cy="1891496"/>
          </a:xfrm>
        </p:grpSpPr>
        <p:sp>
          <p:nvSpPr>
            <p:cNvPr id="22" name="Freeform 3">
              <a:extLst>
                <a:ext uri="{FF2B5EF4-FFF2-40B4-BE49-F238E27FC236}">
                  <a16:creationId xmlns:a16="http://schemas.microsoft.com/office/drawing/2014/main" id="{58AE2AB7-85C9-8DA4-F9D2-68DA746E4ACC}"/>
                </a:ext>
              </a:extLst>
            </p:cNvPr>
            <p:cNvSpPr/>
            <p:nvPr/>
          </p:nvSpPr>
          <p:spPr>
            <a:xfrm>
              <a:off x="1227347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4">
              <a:extLst>
                <a:ext uri="{FF2B5EF4-FFF2-40B4-BE49-F238E27FC236}">
                  <a16:creationId xmlns:a16="http://schemas.microsoft.com/office/drawing/2014/main" id="{25D9266D-1E9F-6848-FCF4-B2397073ADA7}"/>
                </a:ext>
              </a:extLst>
            </p:cNvPr>
            <p:cNvSpPr/>
            <p:nvPr/>
          </p:nvSpPr>
          <p:spPr>
            <a:xfrm>
              <a:off x="6141631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AE8EFE07-EAF8-C7A9-2328-2D79C3A4C839}"/>
                </a:ext>
              </a:extLst>
            </p:cNvPr>
            <p:cNvSpPr/>
            <p:nvPr/>
          </p:nvSpPr>
          <p:spPr>
            <a:xfrm>
              <a:off x="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722756E1-1906-41AB-7469-8642C706A05F}"/>
                </a:ext>
              </a:extLst>
            </p:cNvPr>
            <p:cNvSpPr/>
            <p:nvPr/>
          </p:nvSpPr>
          <p:spPr>
            <a:xfrm>
              <a:off x="3010497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7B3D900D-90C8-4678-8780-1FABA5D46EAE}"/>
                </a:ext>
              </a:extLst>
            </p:cNvPr>
            <p:cNvSpPr/>
            <p:nvPr/>
          </p:nvSpPr>
          <p:spPr>
            <a:xfrm>
              <a:off x="23973131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40C9CBA7-43EF-C703-0309-913BB4C6C84C}"/>
                </a:ext>
              </a:extLst>
            </p:cNvPr>
            <p:cNvSpPr/>
            <p:nvPr/>
          </p:nvSpPr>
          <p:spPr>
            <a:xfrm>
              <a:off x="1783150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370240" y="7226945"/>
            <a:ext cx="4001814" cy="2463022"/>
            <a:chOff x="0" y="0"/>
            <a:chExt cx="1209474" cy="7444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09473" cy="744402"/>
            </a:xfrm>
            <a:custGeom>
              <a:avLst/>
              <a:gdLst/>
              <a:ahLst/>
              <a:cxnLst/>
              <a:rect l="l" t="t" r="r" b="b"/>
              <a:pathLst>
                <a:path w="1209473" h="744402">
                  <a:moveTo>
                    <a:pt x="0" y="0"/>
                  </a:moveTo>
                  <a:lnTo>
                    <a:pt x="1209473" y="0"/>
                  </a:lnTo>
                  <a:lnTo>
                    <a:pt x="1209473" y="744402"/>
                  </a:lnTo>
                  <a:lnTo>
                    <a:pt x="0" y="7444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209474" cy="772977"/>
            </a:xfrm>
            <a:prstGeom prst="rect">
              <a:avLst/>
            </a:prstGeom>
          </p:spPr>
          <p:txBody>
            <a:bodyPr lIns="38078" tIns="38078" rIns="38078" bIns="38078" rtlCol="0" anchor="ctr"/>
            <a:lstStyle/>
            <a:p>
              <a:pPr algn="ctr">
                <a:lnSpc>
                  <a:spcPts val="2147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9370240" y="2476500"/>
            <a:ext cx="4001814" cy="2141136"/>
          </a:xfrm>
          <a:custGeom>
            <a:avLst/>
            <a:gdLst/>
            <a:ahLst/>
            <a:cxnLst/>
            <a:rect l="l" t="t" r="r" b="b"/>
            <a:pathLst>
              <a:path w="4001814" h="2141136">
                <a:moveTo>
                  <a:pt x="0" y="0"/>
                </a:moveTo>
                <a:lnTo>
                  <a:pt x="4001814" y="0"/>
                </a:lnTo>
                <a:lnTo>
                  <a:pt x="4001814" y="2141136"/>
                </a:lnTo>
                <a:lnTo>
                  <a:pt x="0" y="214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9757" b="-20418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5494544" y="2476500"/>
            <a:ext cx="3646436" cy="2141136"/>
          </a:xfrm>
          <a:custGeom>
            <a:avLst/>
            <a:gdLst/>
            <a:ahLst/>
            <a:cxnLst/>
            <a:rect l="l" t="t" r="r" b="b"/>
            <a:pathLst>
              <a:path w="3646436" h="2141136">
                <a:moveTo>
                  <a:pt x="0" y="0"/>
                </a:moveTo>
                <a:lnTo>
                  <a:pt x="3646436" y="0"/>
                </a:lnTo>
                <a:lnTo>
                  <a:pt x="3646436" y="2141136"/>
                </a:lnTo>
                <a:lnTo>
                  <a:pt x="0" y="21411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6858" b="-17788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 rot="5400000">
            <a:off x="6126181" y="6631511"/>
            <a:ext cx="2381737" cy="3572605"/>
          </a:xfrm>
          <a:custGeom>
            <a:avLst/>
            <a:gdLst/>
            <a:ahLst/>
            <a:cxnLst/>
            <a:rect l="l" t="t" r="r" b="b"/>
            <a:pathLst>
              <a:path w="2381737" h="3572605">
                <a:moveTo>
                  <a:pt x="0" y="3572605"/>
                </a:moveTo>
                <a:lnTo>
                  <a:pt x="0" y="0"/>
                </a:lnTo>
                <a:lnTo>
                  <a:pt x="2381737" y="0"/>
                </a:lnTo>
                <a:lnTo>
                  <a:pt x="2381737" y="3572605"/>
                </a:lnTo>
                <a:lnTo>
                  <a:pt x="0" y="3572605"/>
                </a:lnTo>
                <a:close/>
              </a:path>
            </a:pathLst>
          </a:custGeom>
          <a:blipFill>
            <a:blip r:embed="rId6"/>
            <a:stretch>
              <a:fillRect l="-3412" t="-3412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9370240" y="4832177"/>
            <a:ext cx="4001814" cy="2251020"/>
          </a:xfrm>
          <a:custGeom>
            <a:avLst/>
            <a:gdLst/>
            <a:ahLst/>
            <a:cxnLst/>
            <a:rect l="l" t="t" r="r" b="b"/>
            <a:pathLst>
              <a:path w="4001814" h="2251020">
                <a:moveTo>
                  <a:pt x="0" y="0"/>
                </a:moveTo>
                <a:lnTo>
                  <a:pt x="4001814" y="0"/>
                </a:lnTo>
                <a:lnTo>
                  <a:pt x="4001814" y="2251020"/>
                </a:lnTo>
                <a:lnTo>
                  <a:pt x="0" y="22510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>
            <a:off x="5530747" y="4759659"/>
            <a:ext cx="3610234" cy="2323539"/>
          </a:xfrm>
          <a:custGeom>
            <a:avLst/>
            <a:gdLst/>
            <a:ahLst/>
            <a:cxnLst/>
            <a:rect l="l" t="t" r="r" b="b"/>
            <a:pathLst>
              <a:path w="3610234" h="2323539">
                <a:moveTo>
                  <a:pt x="0" y="0"/>
                </a:moveTo>
                <a:lnTo>
                  <a:pt x="3610233" y="0"/>
                </a:lnTo>
                <a:lnTo>
                  <a:pt x="3610233" y="2323538"/>
                </a:lnTo>
                <a:lnTo>
                  <a:pt x="0" y="23235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023" t="-9137" r="-4421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Freeform 14"/>
          <p:cNvSpPr/>
          <p:nvPr/>
        </p:nvSpPr>
        <p:spPr>
          <a:xfrm>
            <a:off x="9866641" y="7298819"/>
            <a:ext cx="2821901" cy="2309863"/>
          </a:xfrm>
          <a:custGeom>
            <a:avLst/>
            <a:gdLst/>
            <a:ahLst/>
            <a:cxnLst/>
            <a:rect l="l" t="t" r="r" b="b"/>
            <a:pathLst>
              <a:path w="2821901" h="2309863">
                <a:moveTo>
                  <a:pt x="0" y="0"/>
                </a:moveTo>
                <a:lnTo>
                  <a:pt x="2821902" y="0"/>
                </a:lnTo>
                <a:lnTo>
                  <a:pt x="2821902" y="2309863"/>
                </a:lnTo>
                <a:lnTo>
                  <a:pt x="0" y="23098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5" name="TextBox 15"/>
          <p:cNvSpPr txBox="1"/>
          <p:nvPr/>
        </p:nvSpPr>
        <p:spPr>
          <a:xfrm>
            <a:off x="2466451" y="1175691"/>
            <a:ext cx="13910614" cy="816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79"/>
              </a:lnSpc>
              <a:spcBef>
                <a:spcPct val="0"/>
              </a:spcBef>
            </a:pPr>
            <a:r>
              <a:rPr lang="en-US" sz="5999" b="1" u="none" strike="noStrike" dirty="0">
                <a:solidFill>
                  <a:srgbClr val="FFC13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BIOMIMICRY &amp; SOFT ROBOTS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989352" y="318282"/>
            <a:ext cx="4864813" cy="287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12"/>
              </a:lnSpc>
            </a:pPr>
            <a:r>
              <a:rPr lang="en-US" sz="1954">
                <a:solidFill>
                  <a:srgbClr val="8BD4AB"/>
                </a:solidFill>
                <a:latin typeface="Kooperativ"/>
                <a:ea typeface="Kooperativ"/>
                <a:cs typeface="Kooperativ"/>
                <a:sym typeface="Kooperativ"/>
              </a:rPr>
              <a:t>RICE PAPER SOFT ROBOTICS WORKSHOP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340906" y="1888255"/>
            <a:ext cx="3526743" cy="4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9"/>
              </a:lnSpc>
            </a:pPr>
            <a:r>
              <a:rPr lang="en-US" sz="2492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LIVING ORGANISMS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07762" y="1888255"/>
            <a:ext cx="3080780" cy="4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9"/>
              </a:lnSpc>
            </a:pPr>
            <a:r>
              <a:rPr lang="en-US" sz="249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SOFT ROBOTS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33600" y="1333500"/>
            <a:ext cx="13910614" cy="136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60"/>
              </a:lnSpc>
              <a:spcBef>
                <a:spcPct val="0"/>
              </a:spcBef>
            </a:pPr>
            <a:r>
              <a:rPr lang="en-US" sz="9864" b="1" u="none" strike="noStrike" dirty="0">
                <a:solidFill>
                  <a:srgbClr val="FF914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GRIPPERS!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989352" y="318282"/>
            <a:ext cx="4864813" cy="287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12"/>
              </a:lnSpc>
            </a:pPr>
            <a:r>
              <a:rPr lang="en-US" sz="1954">
                <a:solidFill>
                  <a:srgbClr val="8BD4AB"/>
                </a:solidFill>
                <a:latin typeface="Kooperativ"/>
                <a:ea typeface="Kooperativ"/>
                <a:cs typeface="Kooperativ"/>
                <a:sym typeface="Kooperativ"/>
              </a:rPr>
              <a:t>RICE PAPER SOFT ROBOTICS WORKSHOP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3168661" y="8868378"/>
            <a:ext cx="27580280" cy="1418622"/>
            <a:chOff x="0" y="0"/>
            <a:chExt cx="36773706" cy="1891496"/>
          </a:xfrm>
        </p:grpSpPr>
        <p:sp>
          <p:nvSpPr>
            <p:cNvPr id="5" name="Freeform 5"/>
            <p:cNvSpPr/>
            <p:nvPr/>
          </p:nvSpPr>
          <p:spPr>
            <a:xfrm>
              <a:off x="1227347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/>
            <p:cNvSpPr/>
            <p:nvPr/>
          </p:nvSpPr>
          <p:spPr>
            <a:xfrm>
              <a:off x="6141631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Freeform 8"/>
            <p:cNvSpPr/>
            <p:nvPr/>
          </p:nvSpPr>
          <p:spPr>
            <a:xfrm>
              <a:off x="3010497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Freeform 9"/>
            <p:cNvSpPr/>
            <p:nvPr/>
          </p:nvSpPr>
          <p:spPr>
            <a:xfrm>
              <a:off x="23973131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783150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CEA0DD8-FFA1-CBEB-B540-138F7EE15EC9}"/>
              </a:ext>
            </a:extLst>
          </p:cNvPr>
          <p:cNvGrpSpPr/>
          <p:nvPr/>
        </p:nvGrpSpPr>
        <p:grpSpPr>
          <a:xfrm rot="3802414">
            <a:off x="5475314" y="3514632"/>
            <a:ext cx="594783" cy="3644727"/>
            <a:chOff x="5493219" y="2828707"/>
            <a:chExt cx="594783" cy="364472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0D60E2B-0AB0-D9B6-4BF7-300426D594D6}"/>
                </a:ext>
              </a:extLst>
            </p:cNvPr>
            <p:cNvGrpSpPr/>
            <p:nvPr/>
          </p:nvGrpSpPr>
          <p:grpSpPr>
            <a:xfrm>
              <a:off x="5497499" y="2828707"/>
              <a:ext cx="590503" cy="3644727"/>
              <a:chOff x="7523544" y="1699277"/>
              <a:chExt cx="590503" cy="3644727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38D56D8F-FFF9-370A-AAE1-4BE9A69D085E}"/>
                  </a:ext>
                </a:extLst>
              </p:cNvPr>
              <p:cNvSpPr/>
              <p:nvPr/>
            </p:nvSpPr>
            <p:spPr>
              <a:xfrm>
                <a:off x="7528513" y="5207479"/>
                <a:ext cx="584200" cy="136525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Cylinder 32">
                <a:extLst>
                  <a:ext uri="{FF2B5EF4-FFF2-40B4-BE49-F238E27FC236}">
                    <a16:creationId xmlns:a16="http://schemas.microsoft.com/office/drawing/2014/main" id="{F8B62BD7-4E14-02B5-115F-ECD93F4338FA}"/>
                  </a:ext>
                </a:extLst>
              </p:cNvPr>
              <p:cNvSpPr/>
              <p:nvPr/>
            </p:nvSpPr>
            <p:spPr>
              <a:xfrm>
                <a:off x="7771083" y="3500282"/>
                <a:ext cx="99060" cy="1775460"/>
              </a:xfrm>
              <a:prstGeom prst="can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Cylinder 33">
                <a:extLst>
                  <a:ext uri="{FF2B5EF4-FFF2-40B4-BE49-F238E27FC236}">
                    <a16:creationId xmlns:a16="http://schemas.microsoft.com/office/drawing/2014/main" id="{00F7C82D-F072-D8C2-6309-83F7CCB47EF4}"/>
                  </a:ext>
                </a:extLst>
              </p:cNvPr>
              <p:cNvSpPr/>
              <p:nvPr/>
            </p:nvSpPr>
            <p:spPr>
              <a:xfrm>
                <a:off x="7523544" y="1932972"/>
                <a:ext cx="584200" cy="2184368"/>
              </a:xfrm>
              <a:prstGeom prst="can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DCD1760-5988-F167-4BFC-84F3F78C044A}"/>
                  </a:ext>
                </a:extLst>
              </p:cNvPr>
              <p:cNvSpPr/>
              <p:nvPr/>
            </p:nvSpPr>
            <p:spPr>
              <a:xfrm>
                <a:off x="7529847" y="3419002"/>
                <a:ext cx="584200" cy="136525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Cylinder 35">
                <a:extLst>
                  <a:ext uri="{FF2B5EF4-FFF2-40B4-BE49-F238E27FC236}">
                    <a16:creationId xmlns:a16="http://schemas.microsoft.com/office/drawing/2014/main" id="{28588CE3-601E-2686-CFB9-631B4F531EB8}"/>
                  </a:ext>
                </a:extLst>
              </p:cNvPr>
              <p:cNvSpPr/>
              <p:nvPr/>
            </p:nvSpPr>
            <p:spPr>
              <a:xfrm>
                <a:off x="7698105" y="1767539"/>
                <a:ext cx="232410" cy="205740"/>
              </a:xfrm>
              <a:prstGeom prst="can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Cylinder 36">
                <a:extLst>
                  <a:ext uri="{FF2B5EF4-FFF2-40B4-BE49-F238E27FC236}">
                    <a16:creationId xmlns:a16="http://schemas.microsoft.com/office/drawing/2014/main" id="{0B4A2E82-2645-B819-82E0-7B8DB2E89999}"/>
                  </a:ext>
                </a:extLst>
              </p:cNvPr>
              <p:cNvSpPr/>
              <p:nvPr/>
            </p:nvSpPr>
            <p:spPr>
              <a:xfrm>
                <a:off x="7756207" y="1699277"/>
                <a:ext cx="116205" cy="76200"/>
              </a:xfrm>
              <a:prstGeom prst="can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5" name="Free-form: Shape 14">
              <a:extLst>
                <a:ext uri="{FF2B5EF4-FFF2-40B4-BE49-F238E27FC236}">
                  <a16:creationId xmlns:a16="http://schemas.microsoft.com/office/drawing/2014/main" id="{0F8C4F26-B261-F410-C4BA-E7190D96347D}"/>
                </a:ext>
              </a:extLst>
            </p:cNvPr>
            <p:cNvSpPr/>
            <p:nvPr/>
          </p:nvSpPr>
          <p:spPr>
            <a:xfrm>
              <a:off x="5494020" y="3296920"/>
              <a:ext cx="231140" cy="88900"/>
            </a:xfrm>
            <a:custGeom>
              <a:avLst/>
              <a:gdLst>
                <a:gd name="connsiteX0" fmla="*/ 0 w 231140"/>
                <a:gd name="connsiteY0" fmla="*/ 0 h 88900"/>
                <a:gd name="connsiteX1" fmla="*/ 60960 w 231140"/>
                <a:gd name="connsiteY1" fmla="*/ 60960 h 88900"/>
                <a:gd name="connsiteX2" fmla="*/ 231140 w 231140"/>
                <a:gd name="connsiteY2" fmla="*/ 88900 h 88900"/>
                <a:gd name="connsiteX3" fmla="*/ 231140 w 231140"/>
                <a:gd name="connsiteY3" fmla="*/ 88900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40" h="88900">
                  <a:moveTo>
                    <a:pt x="0" y="0"/>
                  </a:moveTo>
                  <a:cubicBezTo>
                    <a:pt x="11218" y="23071"/>
                    <a:pt x="22437" y="46143"/>
                    <a:pt x="60960" y="60960"/>
                  </a:cubicBezTo>
                  <a:cubicBezTo>
                    <a:pt x="99483" y="75777"/>
                    <a:pt x="231140" y="88900"/>
                    <a:pt x="231140" y="88900"/>
                  </a:cubicBezTo>
                  <a:lnTo>
                    <a:pt x="231140" y="889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Free-form: Shape 15">
              <a:extLst>
                <a:ext uri="{FF2B5EF4-FFF2-40B4-BE49-F238E27FC236}">
                  <a16:creationId xmlns:a16="http://schemas.microsoft.com/office/drawing/2014/main" id="{F6CA970D-EBA6-C6A4-83E1-4923025DA9B4}"/>
                </a:ext>
              </a:extLst>
            </p:cNvPr>
            <p:cNvSpPr/>
            <p:nvPr/>
          </p:nvSpPr>
          <p:spPr>
            <a:xfrm>
              <a:off x="5494020" y="3413843"/>
              <a:ext cx="231140" cy="88900"/>
            </a:xfrm>
            <a:custGeom>
              <a:avLst/>
              <a:gdLst>
                <a:gd name="connsiteX0" fmla="*/ 0 w 231140"/>
                <a:gd name="connsiteY0" fmla="*/ 0 h 88900"/>
                <a:gd name="connsiteX1" fmla="*/ 60960 w 231140"/>
                <a:gd name="connsiteY1" fmla="*/ 60960 h 88900"/>
                <a:gd name="connsiteX2" fmla="*/ 231140 w 231140"/>
                <a:gd name="connsiteY2" fmla="*/ 88900 h 88900"/>
                <a:gd name="connsiteX3" fmla="*/ 231140 w 231140"/>
                <a:gd name="connsiteY3" fmla="*/ 88900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40" h="88900">
                  <a:moveTo>
                    <a:pt x="0" y="0"/>
                  </a:moveTo>
                  <a:cubicBezTo>
                    <a:pt x="11218" y="23071"/>
                    <a:pt x="22437" y="46143"/>
                    <a:pt x="60960" y="60960"/>
                  </a:cubicBezTo>
                  <a:cubicBezTo>
                    <a:pt x="99483" y="75777"/>
                    <a:pt x="231140" y="88900"/>
                    <a:pt x="231140" y="88900"/>
                  </a:cubicBezTo>
                  <a:lnTo>
                    <a:pt x="231140" y="889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Free-form: Shape 16">
              <a:extLst>
                <a:ext uri="{FF2B5EF4-FFF2-40B4-BE49-F238E27FC236}">
                  <a16:creationId xmlns:a16="http://schemas.microsoft.com/office/drawing/2014/main" id="{AC878123-B790-5699-D9A4-CA046DB5CB46}"/>
                </a:ext>
              </a:extLst>
            </p:cNvPr>
            <p:cNvSpPr/>
            <p:nvPr/>
          </p:nvSpPr>
          <p:spPr>
            <a:xfrm>
              <a:off x="5494020" y="3535581"/>
              <a:ext cx="231140" cy="88900"/>
            </a:xfrm>
            <a:custGeom>
              <a:avLst/>
              <a:gdLst>
                <a:gd name="connsiteX0" fmla="*/ 0 w 231140"/>
                <a:gd name="connsiteY0" fmla="*/ 0 h 88900"/>
                <a:gd name="connsiteX1" fmla="*/ 60960 w 231140"/>
                <a:gd name="connsiteY1" fmla="*/ 60960 h 88900"/>
                <a:gd name="connsiteX2" fmla="*/ 231140 w 231140"/>
                <a:gd name="connsiteY2" fmla="*/ 88900 h 88900"/>
                <a:gd name="connsiteX3" fmla="*/ 231140 w 231140"/>
                <a:gd name="connsiteY3" fmla="*/ 88900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40" h="88900">
                  <a:moveTo>
                    <a:pt x="0" y="0"/>
                  </a:moveTo>
                  <a:cubicBezTo>
                    <a:pt x="11218" y="23071"/>
                    <a:pt x="22437" y="46143"/>
                    <a:pt x="60960" y="60960"/>
                  </a:cubicBezTo>
                  <a:cubicBezTo>
                    <a:pt x="99483" y="75777"/>
                    <a:pt x="231140" y="88900"/>
                    <a:pt x="231140" y="88900"/>
                  </a:cubicBezTo>
                  <a:lnTo>
                    <a:pt x="231140" y="889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Free-form: Shape 17">
              <a:extLst>
                <a:ext uri="{FF2B5EF4-FFF2-40B4-BE49-F238E27FC236}">
                  <a16:creationId xmlns:a16="http://schemas.microsoft.com/office/drawing/2014/main" id="{5265DB05-7173-C174-7767-58CE2F537A82}"/>
                </a:ext>
              </a:extLst>
            </p:cNvPr>
            <p:cNvSpPr/>
            <p:nvPr/>
          </p:nvSpPr>
          <p:spPr>
            <a:xfrm>
              <a:off x="5494277" y="3648064"/>
              <a:ext cx="231140" cy="88900"/>
            </a:xfrm>
            <a:custGeom>
              <a:avLst/>
              <a:gdLst>
                <a:gd name="connsiteX0" fmla="*/ 0 w 231140"/>
                <a:gd name="connsiteY0" fmla="*/ 0 h 88900"/>
                <a:gd name="connsiteX1" fmla="*/ 60960 w 231140"/>
                <a:gd name="connsiteY1" fmla="*/ 60960 h 88900"/>
                <a:gd name="connsiteX2" fmla="*/ 231140 w 231140"/>
                <a:gd name="connsiteY2" fmla="*/ 88900 h 88900"/>
                <a:gd name="connsiteX3" fmla="*/ 231140 w 231140"/>
                <a:gd name="connsiteY3" fmla="*/ 88900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40" h="88900">
                  <a:moveTo>
                    <a:pt x="0" y="0"/>
                  </a:moveTo>
                  <a:cubicBezTo>
                    <a:pt x="11218" y="23071"/>
                    <a:pt x="22437" y="46143"/>
                    <a:pt x="60960" y="60960"/>
                  </a:cubicBezTo>
                  <a:cubicBezTo>
                    <a:pt x="99483" y="75777"/>
                    <a:pt x="231140" y="88900"/>
                    <a:pt x="231140" y="88900"/>
                  </a:cubicBezTo>
                  <a:lnTo>
                    <a:pt x="231140" y="889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Free-form: Shape 18">
              <a:extLst>
                <a:ext uri="{FF2B5EF4-FFF2-40B4-BE49-F238E27FC236}">
                  <a16:creationId xmlns:a16="http://schemas.microsoft.com/office/drawing/2014/main" id="{AD0B05F9-1147-8157-C7EA-0FC74AFE8592}"/>
                </a:ext>
              </a:extLst>
            </p:cNvPr>
            <p:cNvSpPr/>
            <p:nvPr/>
          </p:nvSpPr>
          <p:spPr>
            <a:xfrm>
              <a:off x="5494020" y="3765140"/>
              <a:ext cx="231140" cy="88900"/>
            </a:xfrm>
            <a:custGeom>
              <a:avLst/>
              <a:gdLst>
                <a:gd name="connsiteX0" fmla="*/ 0 w 231140"/>
                <a:gd name="connsiteY0" fmla="*/ 0 h 88900"/>
                <a:gd name="connsiteX1" fmla="*/ 60960 w 231140"/>
                <a:gd name="connsiteY1" fmla="*/ 60960 h 88900"/>
                <a:gd name="connsiteX2" fmla="*/ 231140 w 231140"/>
                <a:gd name="connsiteY2" fmla="*/ 88900 h 88900"/>
                <a:gd name="connsiteX3" fmla="*/ 231140 w 231140"/>
                <a:gd name="connsiteY3" fmla="*/ 88900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40" h="88900">
                  <a:moveTo>
                    <a:pt x="0" y="0"/>
                  </a:moveTo>
                  <a:cubicBezTo>
                    <a:pt x="11218" y="23071"/>
                    <a:pt x="22437" y="46143"/>
                    <a:pt x="60960" y="60960"/>
                  </a:cubicBezTo>
                  <a:cubicBezTo>
                    <a:pt x="99483" y="75777"/>
                    <a:pt x="231140" y="88900"/>
                    <a:pt x="231140" y="88900"/>
                  </a:cubicBezTo>
                  <a:lnTo>
                    <a:pt x="231140" y="889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Free-form: Shape 19">
              <a:extLst>
                <a:ext uri="{FF2B5EF4-FFF2-40B4-BE49-F238E27FC236}">
                  <a16:creationId xmlns:a16="http://schemas.microsoft.com/office/drawing/2014/main" id="{754FA09C-6708-FDED-B760-5E0916E07057}"/>
                </a:ext>
              </a:extLst>
            </p:cNvPr>
            <p:cNvSpPr/>
            <p:nvPr/>
          </p:nvSpPr>
          <p:spPr>
            <a:xfrm>
              <a:off x="5494020" y="3870623"/>
              <a:ext cx="231140" cy="88900"/>
            </a:xfrm>
            <a:custGeom>
              <a:avLst/>
              <a:gdLst>
                <a:gd name="connsiteX0" fmla="*/ 0 w 231140"/>
                <a:gd name="connsiteY0" fmla="*/ 0 h 88900"/>
                <a:gd name="connsiteX1" fmla="*/ 60960 w 231140"/>
                <a:gd name="connsiteY1" fmla="*/ 60960 h 88900"/>
                <a:gd name="connsiteX2" fmla="*/ 231140 w 231140"/>
                <a:gd name="connsiteY2" fmla="*/ 88900 h 88900"/>
                <a:gd name="connsiteX3" fmla="*/ 231140 w 231140"/>
                <a:gd name="connsiteY3" fmla="*/ 88900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40" h="88900">
                  <a:moveTo>
                    <a:pt x="0" y="0"/>
                  </a:moveTo>
                  <a:cubicBezTo>
                    <a:pt x="11218" y="23071"/>
                    <a:pt x="22437" y="46143"/>
                    <a:pt x="60960" y="60960"/>
                  </a:cubicBezTo>
                  <a:cubicBezTo>
                    <a:pt x="99483" y="75777"/>
                    <a:pt x="231140" y="88900"/>
                    <a:pt x="231140" y="88900"/>
                  </a:cubicBezTo>
                  <a:lnTo>
                    <a:pt x="231140" y="889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Free-form: Shape 20">
              <a:extLst>
                <a:ext uri="{FF2B5EF4-FFF2-40B4-BE49-F238E27FC236}">
                  <a16:creationId xmlns:a16="http://schemas.microsoft.com/office/drawing/2014/main" id="{ED96ECC2-6F8C-52DC-A1C6-26CB89C1B426}"/>
                </a:ext>
              </a:extLst>
            </p:cNvPr>
            <p:cNvSpPr/>
            <p:nvPr/>
          </p:nvSpPr>
          <p:spPr>
            <a:xfrm>
              <a:off x="5495759" y="3983103"/>
              <a:ext cx="231140" cy="88900"/>
            </a:xfrm>
            <a:custGeom>
              <a:avLst/>
              <a:gdLst>
                <a:gd name="connsiteX0" fmla="*/ 0 w 231140"/>
                <a:gd name="connsiteY0" fmla="*/ 0 h 88900"/>
                <a:gd name="connsiteX1" fmla="*/ 60960 w 231140"/>
                <a:gd name="connsiteY1" fmla="*/ 60960 h 88900"/>
                <a:gd name="connsiteX2" fmla="*/ 231140 w 231140"/>
                <a:gd name="connsiteY2" fmla="*/ 88900 h 88900"/>
                <a:gd name="connsiteX3" fmla="*/ 231140 w 231140"/>
                <a:gd name="connsiteY3" fmla="*/ 88900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40" h="88900">
                  <a:moveTo>
                    <a:pt x="0" y="0"/>
                  </a:moveTo>
                  <a:cubicBezTo>
                    <a:pt x="11218" y="23071"/>
                    <a:pt x="22437" y="46143"/>
                    <a:pt x="60960" y="60960"/>
                  </a:cubicBezTo>
                  <a:cubicBezTo>
                    <a:pt x="99483" y="75777"/>
                    <a:pt x="231140" y="88900"/>
                    <a:pt x="231140" y="88900"/>
                  </a:cubicBezTo>
                  <a:lnTo>
                    <a:pt x="231140" y="889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Free-form: Shape 21">
              <a:extLst>
                <a:ext uri="{FF2B5EF4-FFF2-40B4-BE49-F238E27FC236}">
                  <a16:creationId xmlns:a16="http://schemas.microsoft.com/office/drawing/2014/main" id="{A36952A8-CFA8-F495-71F6-EFC597B58C0D}"/>
                </a:ext>
              </a:extLst>
            </p:cNvPr>
            <p:cNvSpPr/>
            <p:nvPr/>
          </p:nvSpPr>
          <p:spPr>
            <a:xfrm>
              <a:off x="5494020" y="4099074"/>
              <a:ext cx="231140" cy="88900"/>
            </a:xfrm>
            <a:custGeom>
              <a:avLst/>
              <a:gdLst>
                <a:gd name="connsiteX0" fmla="*/ 0 w 231140"/>
                <a:gd name="connsiteY0" fmla="*/ 0 h 88900"/>
                <a:gd name="connsiteX1" fmla="*/ 60960 w 231140"/>
                <a:gd name="connsiteY1" fmla="*/ 60960 h 88900"/>
                <a:gd name="connsiteX2" fmla="*/ 231140 w 231140"/>
                <a:gd name="connsiteY2" fmla="*/ 88900 h 88900"/>
                <a:gd name="connsiteX3" fmla="*/ 231140 w 231140"/>
                <a:gd name="connsiteY3" fmla="*/ 88900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40" h="88900">
                  <a:moveTo>
                    <a:pt x="0" y="0"/>
                  </a:moveTo>
                  <a:cubicBezTo>
                    <a:pt x="11218" y="23071"/>
                    <a:pt x="22437" y="46143"/>
                    <a:pt x="60960" y="60960"/>
                  </a:cubicBezTo>
                  <a:cubicBezTo>
                    <a:pt x="99483" y="75777"/>
                    <a:pt x="231140" y="88900"/>
                    <a:pt x="231140" y="88900"/>
                  </a:cubicBezTo>
                  <a:lnTo>
                    <a:pt x="231140" y="889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Free-form: Shape 22">
              <a:extLst>
                <a:ext uri="{FF2B5EF4-FFF2-40B4-BE49-F238E27FC236}">
                  <a16:creationId xmlns:a16="http://schemas.microsoft.com/office/drawing/2014/main" id="{9CEFD7B2-5E29-2E32-0C40-23EC73BD9BA9}"/>
                </a:ext>
              </a:extLst>
            </p:cNvPr>
            <p:cNvSpPr/>
            <p:nvPr/>
          </p:nvSpPr>
          <p:spPr>
            <a:xfrm>
              <a:off x="5493219" y="3200542"/>
              <a:ext cx="231140" cy="88900"/>
            </a:xfrm>
            <a:custGeom>
              <a:avLst/>
              <a:gdLst>
                <a:gd name="connsiteX0" fmla="*/ 0 w 231140"/>
                <a:gd name="connsiteY0" fmla="*/ 0 h 88900"/>
                <a:gd name="connsiteX1" fmla="*/ 60960 w 231140"/>
                <a:gd name="connsiteY1" fmla="*/ 60960 h 88900"/>
                <a:gd name="connsiteX2" fmla="*/ 231140 w 231140"/>
                <a:gd name="connsiteY2" fmla="*/ 88900 h 88900"/>
                <a:gd name="connsiteX3" fmla="*/ 231140 w 231140"/>
                <a:gd name="connsiteY3" fmla="*/ 88900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40" h="88900">
                  <a:moveTo>
                    <a:pt x="0" y="0"/>
                  </a:moveTo>
                  <a:cubicBezTo>
                    <a:pt x="11218" y="23071"/>
                    <a:pt x="22437" y="46143"/>
                    <a:pt x="60960" y="60960"/>
                  </a:cubicBezTo>
                  <a:cubicBezTo>
                    <a:pt x="99483" y="75777"/>
                    <a:pt x="231140" y="88900"/>
                    <a:pt x="231140" y="88900"/>
                  </a:cubicBezTo>
                  <a:lnTo>
                    <a:pt x="231140" y="889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Free-form: Shape 23">
              <a:extLst>
                <a:ext uri="{FF2B5EF4-FFF2-40B4-BE49-F238E27FC236}">
                  <a16:creationId xmlns:a16="http://schemas.microsoft.com/office/drawing/2014/main" id="{684E31B3-D5FC-14A9-2EF5-89DD9A6A0684}"/>
                </a:ext>
              </a:extLst>
            </p:cNvPr>
            <p:cNvSpPr/>
            <p:nvPr/>
          </p:nvSpPr>
          <p:spPr>
            <a:xfrm>
              <a:off x="5494209" y="4284011"/>
              <a:ext cx="231140" cy="88900"/>
            </a:xfrm>
            <a:custGeom>
              <a:avLst/>
              <a:gdLst>
                <a:gd name="connsiteX0" fmla="*/ 0 w 231140"/>
                <a:gd name="connsiteY0" fmla="*/ 0 h 88900"/>
                <a:gd name="connsiteX1" fmla="*/ 60960 w 231140"/>
                <a:gd name="connsiteY1" fmla="*/ 60960 h 88900"/>
                <a:gd name="connsiteX2" fmla="*/ 231140 w 231140"/>
                <a:gd name="connsiteY2" fmla="*/ 88900 h 88900"/>
                <a:gd name="connsiteX3" fmla="*/ 231140 w 231140"/>
                <a:gd name="connsiteY3" fmla="*/ 88900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40" h="88900">
                  <a:moveTo>
                    <a:pt x="0" y="0"/>
                  </a:moveTo>
                  <a:cubicBezTo>
                    <a:pt x="11218" y="23071"/>
                    <a:pt x="22437" y="46143"/>
                    <a:pt x="60960" y="60960"/>
                  </a:cubicBezTo>
                  <a:cubicBezTo>
                    <a:pt x="99483" y="75777"/>
                    <a:pt x="231140" y="88900"/>
                    <a:pt x="231140" y="88900"/>
                  </a:cubicBezTo>
                  <a:lnTo>
                    <a:pt x="231140" y="889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Free-form: Shape 24">
              <a:extLst>
                <a:ext uri="{FF2B5EF4-FFF2-40B4-BE49-F238E27FC236}">
                  <a16:creationId xmlns:a16="http://schemas.microsoft.com/office/drawing/2014/main" id="{407BDCBB-69B7-2D88-43F6-B3DE11C42E00}"/>
                </a:ext>
              </a:extLst>
            </p:cNvPr>
            <p:cNvSpPr/>
            <p:nvPr/>
          </p:nvSpPr>
          <p:spPr>
            <a:xfrm>
              <a:off x="5494209" y="4400934"/>
              <a:ext cx="231140" cy="88900"/>
            </a:xfrm>
            <a:custGeom>
              <a:avLst/>
              <a:gdLst>
                <a:gd name="connsiteX0" fmla="*/ 0 w 231140"/>
                <a:gd name="connsiteY0" fmla="*/ 0 h 88900"/>
                <a:gd name="connsiteX1" fmla="*/ 60960 w 231140"/>
                <a:gd name="connsiteY1" fmla="*/ 60960 h 88900"/>
                <a:gd name="connsiteX2" fmla="*/ 231140 w 231140"/>
                <a:gd name="connsiteY2" fmla="*/ 88900 h 88900"/>
                <a:gd name="connsiteX3" fmla="*/ 231140 w 231140"/>
                <a:gd name="connsiteY3" fmla="*/ 88900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40" h="88900">
                  <a:moveTo>
                    <a:pt x="0" y="0"/>
                  </a:moveTo>
                  <a:cubicBezTo>
                    <a:pt x="11218" y="23071"/>
                    <a:pt x="22437" y="46143"/>
                    <a:pt x="60960" y="60960"/>
                  </a:cubicBezTo>
                  <a:cubicBezTo>
                    <a:pt x="99483" y="75777"/>
                    <a:pt x="231140" y="88900"/>
                    <a:pt x="231140" y="88900"/>
                  </a:cubicBezTo>
                  <a:lnTo>
                    <a:pt x="231140" y="889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Free-form: Shape 25">
              <a:extLst>
                <a:ext uri="{FF2B5EF4-FFF2-40B4-BE49-F238E27FC236}">
                  <a16:creationId xmlns:a16="http://schemas.microsoft.com/office/drawing/2014/main" id="{41E3D35F-221B-1913-C345-B9F5A0612D78}"/>
                </a:ext>
              </a:extLst>
            </p:cNvPr>
            <p:cNvSpPr/>
            <p:nvPr/>
          </p:nvSpPr>
          <p:spPr>
            <a:xfrm>
              <a:off x="5494209" y="4522672"/>
              <a:ext cx="231140" cy="88900"/>
            </a:xfrm>
            <a:custGeom>
              <a:avLst/>
              <a:gdLst>
                <a:gd name="connsiteX0" fmla="*/ 0 w 231140"/>
                <a:gd name="connsiteY0" fmla="*/ 0 h 88900"/>
                <a:gd name="connsiteX1" fmla="*/ 60960 w 231140"/>
                <a:gd name="connsiteY1" fmla="*/ 60960 h 88900"/>
                <a:gd name="connsiteX2" fmla="*/ 231140 w 231140"/>
                <a:gd name="connsiteY2" fmla="*/ 88900 h 88900"/>
                <a:gd name="connsiteX3" fmla="*/ 231140 w 231140"/>
                <a:gd name="connsiteY3" fmla="*/ 88900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40" h="88900">
                  <a:moveTo>
                    <a:pt x="0" y="0"/>
                  </a:moveTo>
                  <a:cubicBezTo>
                    <a:pt x="11218" y="23071"/>
                    <a:pt x="22437" y="46143"/>
                    <a:pt x="60960" y="60960"/>
                  </a:cubicBezTo>
                  <a:cubicBezTo>
                    <a:pt x="99483" y="75777"/>
                    <a:pt x="231140" y="88900"/>
                    <a:pt x="231140" y="88900"/>
                  </a:cubicBezTo>
                  <a:lnTo>
                    <a:pt x="231140" y="889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Free-form: Shape 26">
              <a:extLst>
                <a:ext uri="{FF2B5EF4-FFF2-40B4-BE49-F238E27FC236}">
                  <a16:creationId xmlns:a16="http://schemas.microsoft.com/office/drawing/2014/main" id="{756108CA-CA5B-02FA-96CD-1C8E423BDE84}"/>
                </a:ext>
              </a:extLst>
            </p:cNvPr>
            <p:cNvSpPr/>
            <p:nvPr/>
          </p:nvSpPr>
          <p:spPr>
            <a:xfrm>
              <a:off x="5494466" y="4635155"/>
              <a:ext cx="231140" cy="88900"/>
            </a:xfrm>
            <a:custGeom>
              <a:avLst/>
              <a:gdLst>
                <a:gd name="connsiteX0" fmla="*/ 0 w 231140"/>
                <a:gd name="connsiteY0" fmla="*/ 0 h 88900"/>
                <a:gd name="connsiteX1" fmla="*/ 60960 w 231140"/>
                <a:gd name="connsiteY1" fmla="*/ 60960 h 88900"/>
                <a:gd name="connsiteX2" fmla="*/ 231140 w 231140"/>
                <a:gd name="connsiteY2" fmla="*/ 88900 h 88900"/>
                <a:gd name="connsiteX3" fmla="*/ 231140 w 231140"/>
                <a:gd name="connsiteY3" fmla="*/ 88900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40" h="88900">
                  <a:moveTo>
                    <a:pt x="0" y="0"/>
                  </a:moveTo>
                  <a:cubicBezTo>
                    <a:pt x="11218" y="23071"/>
                    <a:pt x="22437" y="46143"/>
                    <a:pt x="60960" y="60960"/>
                  </a:cubicBezTo>
                  <a:cubicBezTo>
                    <a:pt x="99483" y="75777"/>
                    <a:pt x="231140" y="88900"/>
                    <a:pt x="231140" y="88900"/>
                  </a:cubicBezTo>
                  <a:lnTo>
                    <a:pt x="231140" y="889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Free-form: Shape 27">
              <a:extLst>
                <a:ext uri="{FF2B5EF4-FFF2-40B4-BE49-F238E27FC236}">
                  <a16:creationId xmlns:a16="http://schemas.microsoft.com/office/drawing/2014/main" id="{D094AA35-5056-CD6F-61B1-C2DE45DE3C6E}"/>
                </a:ext>
              </a:extLst>
            </p:cNvPr>
            <p:cNvSpPr/>
            <p:nvPr/>
          </p:nvSpPr>
          <p:spPr>
            <a:xfrm>
              <a:off x="5494209" y="4752231"/>
              <a:ext cx="231140" cy="88900"/>
            </a:xfrm>
            <a:custGeom>
              <a:avLst/>
              <a:gdLst>
                <a:gd name="connsiteX0" fmla="*/ 0 w 231140"/>
                <a:gd name="connsiteY0" fmla="*/ 0 h 88900"/>
                <a:gd name="connsiteX1" fmla="*/ 60960 w 231140"/>
                <a:gd name="connsiteY1" fmla="*/ 60960 h 88900"/>
                <a:gd name="connsiteX2" fmla="*/ 231140 w 231140"/>
                <a:gd name="connsiteY2" fmla="*/ 88900 h 88900"/>
                <a:gd name="connsiteX3" fmla="*/ 231140 w 231140"/>
                <a:gd name="connsiteY3" fmla="*/ 88900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40" h="88900">
                  <a:moveTo>
                    <a:pt x="0" y="0"/>
                  </a:moveTo>
                  <a:cubicBezTo>
                    <a:pt x="11218" y="23071"/>
                    <a:pt x="22437" y="46143"/>
                    <a:pt x="60960" y="60960"/>
                  </a:cubicBezTo>
                  <a:cubicBezTo>
                    <a:pt x="99483" y="75777"/>
                    <a:pt x="231140" y="88900"/>
                    <a:pt x="231140" y="88900"/>
                  </a:cubicBezTo>
                  <a:lnTo>
                    <a:pt x="231140" y="889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Free-form: Shape 28">
              <a:extLst>
                <a:ext uri="{FF2B5EF4-FFF2-40B4-BE49-F238E27FC236}">
                  <a16:creationId xmlns:a16="http://schemas.microsoft.com/office/drawing/2014/main" id="{E74E3CDB-635D-0E08-2633-334E4C2DABF5}"/>
                </a:ext>
              </a:extLst>
            </p:cNvPr>
            <p:cNvSpPr/>
            <p:nvPr/>
          </p:nvSpPr>
          <p:spPr>
            <a:xfrm>
              <a:off x="5494209" y="4857714"/>
              <a:ext cx="231140" cy="88900"/>
            </a:xfrm>
            <a:custGeom>
              <a:avLst/>
              <a:gdLst>
                <a:gd name="connsiteX0" fmla="*/ 0 w 231140"/>
                <a:gd name="connsiteY0" fmla="*/ 0 h 88900"/>
                <a:gd name="connsiteX1" fmla="*/ 60960 w 231140"/>
                <a:gd name="connsiteY1" fmla="*/ 60960 h 88900"/>
                <a:gd name="connsiteX2" fmla="*/ 231140 w 231140"/>
                <a:gd name="connsiteY2" fmla="*/ 88900 h 88900"/>
                <a:gd name="connsiteX3" fmla="*/ 231140 w 231140"/>
                <a:gd name="connsiteY3" fmla="*/ 88900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40" h="88900">
                  <a:moveTo>
                    <a:pt x="0" y="0"/>
                  </a:moveTo>
                  <a:cubicBezTo>
                    <a:pt x="11218" y="23071"/>
                    <a:pt x="22437" y="46143"/>
                    <a:pt x="60960" y="60960"/>
                  </a:cubicBezTo>
                  <a:cubicBezTo>
                    <a:pt x="99483" y="75777"/>
                    <a:pt x="231140" y="88900"/>
                    <a:pt x="231140" y="88900"/>
                  </a:cubicBezTo>
                  <a:lnTo>
                    <a:pt x="231140" y="889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Free-form: Shape 29">
              <a:extLst>
                <a:ext uri="{FF2B5EF4-FFF2-40B4-BE49-F238E27FC236}">
                  <a16:creationId xmlns:a16="http://schemas.microsoft.com/office/drawing/2014/main" id="{0C753861-66AD-347B-15CF-F1ED278E43C2}"/>
                </a:ext>
              </a:extLst>
            </p:cNvPr>
            <p:cNvSpPr/>
            <p:nvPr/>
          </p:nvSpPr>
          <p:spPr>
            <a:xfrm>
              <a:off x="5495948" y="4970194"/>
              <a:ext cx="231140" cy="88900"/>
            </a:xfrm>
            <a:custGeom>
              <a:avLst/>
              <a:gdLst>
                <a:gd name="connsiteX0" fmla="*/ 0 w 231140"/>
                <a:gd name="connsiteY0" fmla="*/ 0 h 88900"/>
                <a:gd name="connsiteX1" fmla="*/ 60960 w 231140"/>
                <a:gd name="connsiteY1" fmla="*/ 60960 h 88900"/>
                <a:gd name="connsiteX2" fmla="*/ 231140 w 231140"/>
                <a:gd name="connsiteY2" fmla="*/ 88900 h 88900"/>
                <a:gd name="connsiteX3" fmla="*/ 231140 w 231140"/>
                <a:gd name="connsiteY3" fmla="*/ 88900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40" h="88900">
                  <a:moveTo>
                    <a:pt x="0" y="0"/>
                  </a:moveTo>
                  <a:cubicBezTo>
                    <a:pt x="11218" y="23071"/>
                    <a:pt x="22437" y="46143"/>
                    <a:pt x="60960" y="60960"/>
                  </a:cubicBezTo>
                  <a:cubicBezTo>
                    <a:pt x="99483" y="75777"/>
                    <a:pt x="231140" y="88900"/>
                    <a:pt x="231140" y="88900"/>
                  </a:cubicBezTo>
                  <a:lnTo>
                    <a:pt x="231140" y="889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Free-form: Shape 30">
              <a:extLst>
                <a:ext uri="{FF2B5EF4-FFF2-40B4-BE49-F238E27FC236}">
                  <a16:creationId xmlns:a16="http://schemas.microsoft.com/office/drawing/2014/main" id="{BA4D73AA-D9F3-8B55-6668-F168AAC956FB}"/>
                </a:ext>
              </a:extLst>
            </p:cNvPr>
            <p:cNvSpPr/>
            <p:nvPr/>
          </p:nvSpPr>
          <p:spPr>
            <a:xfrm>
              <a:off x="5493408" y="4187633"/>
              <a:ext cx="231140" cy="88900"/>
            </a:xfrm>
            <a:custGeom>
              <a:avLst/>
              <a:gdLst>
                <a:gd name="connsiteX0" fmla="*/ 0 w 231140"/>
                <a:gd name="connsiteY0" fmla="*/ 0 h 88900"/>
                <a:gd name="connsiteX1" fmla="*/ 60960 w 231140"/>
                <a:gd name="connsiteY1" fmla="*/ 60960 h 88900"/>
                <a:gd name="connsiteX2" fmla="*/ 231140 w 231140"/>
                <a:gd name="connsiteY2" fmla="*/ 88900 h 88900"/>
                <a:gd name="connsiteX3" fmla="*/ 231140 w 231140"/>
                <a:gd name="connsiteY3" fmla="*/ 88900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40" h="88900">
                  <a:moveTo>
                    <a:pt x="0" y="0"/>
                  </a:moveTo>
                  <a:cubicBezTo>
                    <a:pt x="11218" y="23071"/>
                    <a:pt x="22437" y="46143"/>
                    <a:pt x="60960" y="60960"/>
                  </a:cubicBezTo>
                  <a:cubicBezTo>
                    <a:pt x="99483" y="75777"/>
                    <a:pt x="231140" y="88900"/>
                    <a:pt x="231140" y="88900"/>
                  </a:cubicBezTo>
                  <a:lnTo>
                    <a:pt x="231140" y="889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3B4C6FC-E184-7096-7A35-EC7322AF1390}"/>
              </a:ext>
            </a:extLst>
          </p:cNvPr>
          <p:cNvGrpSpPr/>
          <p:nvPr/>
        </p:nvGrpSpPr>
        <p:grpSpPr>
          <a:xfrm rot="3802414">
            <a:off x="11655141" y="3836129"/>
            <a:ext cx="597362" cy="2544240"/>
            <a:chOff x="5493219" y="2828707"/>
            <a:chExt cx="597362" cy="254424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FDBA635-76CF-F82B-D469-43BACDF07CA9}"/>
                </a:ext>
              </a:extLst>
            </p:cNvPr>
            <p:cNvGrpSpPr/>
            <p:nvPr/>
          </p:nvGrpSpPr>
          <p:grpSpPr>
            <a:xfrm>
              <a:off x="5497499" y="2828707"/>
              <a:ext cx="593082" cy="2544240"/>
              <a:chOff x="7523544" y="1699277"/>
              <a:chExt cx="593082" cy="2544240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33646B44-D26A-D8A1-746B-EFAAB17073A2}"/>
                  </a:ext>
                </a:extLst>
              </p:cNvPr>
              <p:cNvSpPr/>
              <p:nvPr/>
            </p:nvSpPr>
            <p:spPr>
              <a:xfrm>
                <a:off x="7531092" y="4106992"/>
                <a:ext cx="584200" cy="136525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8" name="Cylinder 57">
                <a:extLst>
                  <a:ext uri="{FF2B5EF4-FFF2-40B4-BE49-F238E27FC236}">
                    <a16:creationId xmlns:a16="http://schemas.microsoft.com/office/drawing/2014/main" id="{11583117-E549-8F42-CB81-E70BEA534DF3}"/>
                  </a:ext>
                </a:extLst>
              </p:cNvPr>
              <p:cNvSpPr/>
              <p:nvPr/>
            </p:nvSpPr>
            <p:spPr>
              <a:xfrm>
                <a:off x="7773662" y="2399794"/>
                <a:ext cx="99060" cy="1775460"/>
              </a:xfrm>
              <a:prstGeom prst="can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Cylinder 58">
                <a:extLst>
                  <a:ext uri="{FF2B5EF4-FFF2-40B4-BE49-F238E27FC236}">
                    <a16:creationId xmlns:a16="http://schemas.microsoft.com/office/drawing/2014/main" id="{AA1BD5A3-EDCB-9C56-6B6A-868CB7AAD143}"/>
                  </a:ext>
                </a:extLst>
              </p:cNvPr>
              <p:cNvSpPr/>
              <p:nvPr/>
            </p:nvSpPr>
            <p:spPr>
              <a:xfrm>
                <a:off x="7523544" y="1932972"/>
                <a:ext cx="584200" cy="2184368"/>
              </a:xfrm>
              <a:prstGeom prst="can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DFD1A9B-5DAC-1EE4-5E77-7664D063A3B7}"/>
                  </a:ext>
                </a:extLst>
              </p:cNvPr>
              <p:cNvSpPr/>
              <p:nvPr/>
            </p:nvSpPr>
            <p:spPr>
              <a:xfrm>
                <a:off x="7532426" y="2318515"/>
                <a:ext cx="584200" cy="136525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Cylinder 60">
                <a:extLst>
                  <a:ext uri="{FF2B5EF4-FFF2-40B4-BE49-F238E27FC236}">
                    <a16:creationId xmlns:a16="http://schemas.microsoft.com/office/drawing/2014/main" id="{40ED8AE6-6773-740F-0864-AE3AA0B8263E}"/>
                  </a:ext>
                </a:extLst>
              </p:cNvPr>
              <p:cNvSpPr/>
              <p:nvPr/>
            </p:nvSpPr>
            <p:spPr>
              <a:xfrm>
                <a:off x="7698105" y="1767539"/>
                <a:ext cx="232410" cy="205740"/>
              </a:xfrm>
              <a:prstGeom prst="can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Cylinder 61">
                <a:extLst>
                  <a:ext uri="{FF2B5EF4-FFF2-40B4-BE49-F238E27FC236}">
                    <a16:creationId xmlns:a16="http://schemas.microsoft.com/office/drawing/2014/main" id="{C3449407-FB7F-66DA-89F9-F9216BD8967C}"/>
                  </a:ext>
                </a:extLst>
              </p:cNvPr>
              <p:cNvSpPr/>
              <p:nvPr/>
            </p:nvSpPr>
            <p:spPr>
              <a:xfrm>
                <a:off x="7756207" y="1699277"/>
                <a:ext cx="116205" cy="76200"/>
              </a:xfrm>
              <a:prstGeom prst="can">
                <a:avLst/>
              </a:prstGeom>
              <a:solidFill>
                <a:schemeClr val="bg2">
                  <a:lumMod val="75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0" name="Free-form: Shape 39">
              <a:extLst>
                <a:ext uri="{FF2B5EF4-FFF2-40B4-BE49-F238E27FC236}">
                  <a16:creationId xmlns:a16="http://schemas.microsoft.com/office/drawing/2014/main" id="{9D527CF9-F826-F49B-8589-CE6B1D044299}"/>
                </a:ext>
              </a:extLst>
            </p:cNvPr>
            <p:cNvSpPr/>
            <p:nvPr/>
          </p:nvSpPr>
          <p:spPr>
            <a:xfrm>
              <a:off x="5494020" y="3296920"/>
              <a:ext cx="231140" cy="88900"/>
            </a:xfrm>
            <a:custGeom>
              <a:avLst/>
              <a:gdLst>
                <a:gd name="connsiteX0" fmla="*/ 0 w 231140"/>
                <a:gd name="connsiteY0" fmla="*/ 0 h 88900"/>
                <a:gd name="connsiteX1" fmla="*/ 60960 w 231140"/>
                <a:gd name="connsiteY1" fmla="*/ 60960 h 88900"/>
                <a:gd name="connsiteX2" fmla="*/ 231140 w 231140"/>
                <a:gd name="connsiteY2" fmla="*/ 88900 h 88900"/>
                <a:gd name="connsiteX3" fmla="*/ 231140 w 231140"/>
                <a:gd name="connsiteY3" fmla="*/ 88900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40" h="88900">
                  <a:moveTo>
                    <a:pt x="0" y="0"/>
                  </a:moveTo>
                  <a:cubicBezTo>
                    <a:pt x="11218" y="23071"/>
                    <a:pt x="22437" y="46143"/>
                    <a:pt x="60960" y="60960"/>
                  </a:cubicBezTo>
                  <a:cubicBezTo>
                    <a:pt x="99483" y="75777"/>
                    <a:pt x="231140" y="88900"/>
                    <a:pt x="231140" y="88900"/>
                  </a:cubicBezTo>
                  <a:lnTo>
                    <a:pt x="231140" y="889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-form: Shape 40">
              <a:extLst>
                <a:ext uri="{FF2B5EF4-FFF2-40B4-BE49-F238E27FC236}">
                  <a16:creationId xmlns:a16="http://schemas.microsoft.com/office/drawing/2014/main" id="{F0CCAA79-D0A7-56AB-E400-18DF3B061BF9}"/>
                </a:ext>
              </a:extLst>
            </p:cNvPr>
            <p:cNvSpPr/>
            <p:nvPr/>
          </p:nvSpPr>
          <p:spPr>
            <a:xfrm>
              <a:off x="5494020" y="3413843"/>
              <a:ext cx="231140" cy="88900"/>
            </a:xfrm>
            <a:custGeom>
              <a:avLst/>
              <a:gdLst>
                <a:gd name="connsiteX0" fmla="*/ 0 w 231140"/>
                <a:gd name="connsiteY0" fmla="*/ 0 h 88900"/>
                <a:gd name="connsiteX1" fmla="*/ 60960 w 231140"/>
                <a:gd name="connsiteY1" fmla="*/ 60960 h 88900"/>
                <a:gd name="connsiteX2" fmla="*/ 231140 w 231140"/>
                <a:gd name="connsiteY2" fmla="*/ 88900 h 88900"/>
                <a:gd name="connsiteX3" fmla="*/ 231140 w 231140"/>
                <a:gd name="connsiteY3" fmla="*/ 88900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40" h="88900">
                  <a:moveTo>
                    <a:pt x="0" y="0"/>
                  </a:moveTo>
                  <a:cubicBezTo>
                    <a:pt x="11218" y="23071"/>
                    <a:pt x="22437" y="46143"/>
                    <a:pt x="60960" y="60960"/>
                  </a:cubicBezTo>
                  <a:cubicBezTo>
                    <a:pt x="99483" y="75777"/>
                    <a:pt x="231140" y="88900"/>
                    <a:pt x="231140" y="88900"/>
                  </a:cubicBezTo>
                  <a:lnTo>
                    <a:pt x="231140" y="889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-form: Shape 41">
              <a:extLst>
                <a:ext uri="{FF2B5EF4-FFF2-40B4-BE49-F238E27FC236}">
                  <a16:creationId xmlns:a16="http://schemas.microsoft.com/office/drawing/2014/main" id="{6696EBA1-2CE1-356F-7810-202CED7031F6}"/>
                </a:ext>
              </a:extLst>
            </p:cNvPr>
            <p:cNvSpPr/>
            <p:nvPr/>
          </p:nvSpPr>
          <p:spPr>
            <a:xfrm>
              <a:off x="5494020" y="3535581"/>
              <a:ext cx="231140" cy="88900"/>
            </a:xfrm>
            <a:custGeom>
              <a:avLst/>
              <a:gdLst>
                <a:gd name="connsiteX0" fmla="*/ 0 w 231140"/>
                <a:gd name="connsiteY0" fmla="*/ 0 h 88900"/>
                <a:gd name="connsiteX1" fmla="*/ 60960 w 231140"/>
                <a:gd name="connsiteY1" fmla="*/ 60960 h 88900"/>
                <a:gd name="connsiteX2" fmla="*/ 231140 w 231140"/>
                <a:gd name="connsiteY2" fmla="*/ 88900 h 88900"/>
                <a:gd name="connsiteX3" fmla="*/ 231140 w 231140"/>
                <a:gd name="connsiteY3" fmla="*/ 88900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40" h="88900">
                  <a:moveTo>
                    <a:pt x="0" y="0"/>
                  </a:moveTo>
                  <a:cubicBezTo>
                    <a:pt x="11218" y="23071"/>
                    <a:pt x="22437" y="46143"/>
                    <a:pt x="60960" y="60960"/>
                  </a:cubicBezTo>
                  <a:cubicBezTo>
                    <a:pt x="99483" y="75777"/>
                    <a:pt x="231140" y="88900"/>
                    <a:pt x="231140" y="88900"/>
                  </a:cubicBezTo>
                  <a:lnTo>
                    <a:pt x="231140" y="889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Free-form: Shape 42">
              <a:extLst>
                <a:ext uri="{FF2B5EF4-FFF2-40B4-BE49-F238E27FC236}">
                  <a16:creationId xmlns:a16="http://schemas.microsoft.com/office/drawing/2014/main" id="{43C7D3C5-5213-B132-FA35-735B8A332267}"/>
                </a:ext>
              </a:extLst>
            </p:cNvPr>
            <p:cNvSpPr/>
            <p:nvPr/>
          </p:nvSpPr>
          <p:spPr>
            <a:xfrm>
              <a:off x="5494277" y="3648064"/>
              <a:ext cx="231140" cy="88900"/>
            </a:xfrm>
            <a:custGeom>
              <a:avLst/>
              <a:gdLst>
                <a:gd name="connsiteX0" fmla="*/ 0 w 231140"/>
                <a:gd name="connsiteY0" fmla="*/ 0 h 88900"/>
                <a:gd name="connsiteX1" fmla="*/ 60960 w 231140"/>
                <a:gd name="connsiteY1" fmla="*/ 60960 h 88900"/>
                <a:gd name="connsiteX2" fmla="*/ 231140 w 231140"/>
                <a:gd name="connsiteY2" fmla="*/ 88900 h 88900"/>
                <a:gd name="connsiteX3" fmla="*/ 231140 w 231140"/>
                <a:gd name="connsiteY3" fmla="*/ 88900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40" h="88900">
                  <a:moveTo>
                    <a:pt x="0" y="0"/>
                  </a:moveTo>
                  <a:cubicBezTo>
                    <a:pt x="11218" y="23071"/>
                    <a:pt x="22437" y="46143"/>
                    <a:pt x="60960" y="60960"/>
                  </a:cubicBezTo>
                  <a:cubicBezTo>
                    <a:pt x="99483" y="75777"/>
                    <a:pt x="231140" y="88900"/>
                    <a:pt x="231140" y="88900"/>
                  </a:cubicBezTo>
                  <a:lnTo>
                    <a:pt x="231140" y="889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Free-form: Shape 43">
              <a:extLst>
                <a:ext uri="{FF2B5EF4-FFF2-40B4-BE49-F238E27FC236}">
                  <a16:creationId xmlns:a16="http://schemas.microsoft.com/office/drawing/2014/main" id="{6F86F8D7-CB96-EECD-9458-586D805BC937}"/>
                </a:ext>
              </a:extLst>
            </p:cNvPr>
            <p:cNvSpPr/>
            <p:nvPr/>
          </p:nvSpPr>
          <p:spPr>
            <a:xfrm>
              <a:off x="5494020" y="3765140"/>
              <a:ext cx="231140" cy="88900"/>
            </a:xfrm>
            <a:custGeom>
              <a:avLst/>
              <a:gdLst>
                <a:gd name="connsiteX0" fmla="*/ 0 w 231140"/>
                <a:gd name="connsiteY0" fmla="*/ 0 h 88900"/>
                <a:gd name="connsiteX1" fmla="*/ 60960 w 231140"/>
                <a:gd name="connsiteY1" fmla="*/ 60960 h 88900"/>
                <a:gd name="connsiteX2" fmla="*/ 231140 w 231140"/>
                <a:gd name="connsiteY2" fmla="*/ 88900 h 88900"/>
                <a:gd name="connsiteX3" fmla="*/ 231140 w 231140"/>
                <a:gd name="connsiteY3" fmla="*/ 88900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40" h="88900">
                  <a:moveTo>
                    <a:pt x="0" y="0"/>
                  </a:moveTo>
                  <a:cubicBezTo>
                    <a:pt x="11218" y="23071"/>
                    <a:pt x="22437" y="46143"/>
                    <a:pt x="60960" y="60960"/>
                  </a:cubicBezTo>
                  <a:cubicBezTo>
                    <a:pt x="99483" y="75777"/>
                    <a:pt x="231140" y="88900"/>
                    <a:pt x="231140" y="88900"/>
                  </a:cubicBezTo>
                  <a:lnTo>
                    <a:pt x="231140" y="889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Free-form: Shape 44">
              <a:extLst>
                <a:ext uri="{FF2B5EF4-FFF2-40B4-BE49-F238E27FC236}">
                  <a16:creationId xmlns:a16="http://schemas.microsoft.com/office/drawing/2014/main" id="{B95AB1AF-1C97-FDAF-CEBA-CDEADFDBF25E}"/>
                </a:ext>
              </a:extLst>
            </p:cNvPr>
            <p:cNvSpPr/>
            <p:nvPr/>
          </p:nvSpPr>
          <p:spPr>
            <a:xfrm>
              <a:off x="5494020" y="3870623"/>
              <a:ext cx="231140" cy="88900"/>
            </a:xfrm>
            <a:custGeom>
              <a:avLst/>
              <a:gdLst>
                <a:gd name="connsiteX0" fmla="*/ 0 w 231140"/>
                <a:gd name="connsiteY0" fmla="*/ 0 h 88900"/>
                <a:gd name="connsiteX1" fmla="*/ 60960 w 231140"/>
                <a:gd name="connsiteY1" fmla="*/ 60960 h 88900"/>
                <a:gd name="connsiteX2" fmla="*/ 231140 w 231140"/>
                <a:gd name="connsiteY2" fmla="*/ 88900 h 88900"/>
                <a:gd name="connsiteX3" fmla="*/ 231140 w 231140"/>
                <a:gd name="connsiteY3" fmla="*/ 88900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40" h="88900">
                  <a:moveTo>
                    <a:pt x="0" y="0"/>
                  </a:moveTo>
                  <a:cubicBezTo>
                    <a:pt x="11218" y="23071"/>
                    <a:pt x="22437" y="46143"/>
                    <a:pt x="60960" y="60960"/>
                  </a:cubicBezTo>
                  <a:cubicBezTo>
                    <a:pt x="99483" y="75777"/>
                    <a:pt x="231140" y="88900"/>
                    <a:pt x="231140" y="88900"/>
                  </a:cubicBezTo>
                  <a:lnTo>
                    <a:pt x="231140" y="889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-form: Shape 45">
              <a:extLst>
                <a:ext uri="{FF2B5EF4-FFF2-40B4-BE49-F238E27FC236}">
                  <a16:creationId xmlns:a16="http://schemas.microsoft.com/office/drawing/2014/main" id="{A4122807-DA04-48FD-026B-9BC4FEE43A33}"/>
                </a:ext>
              </a:extLst>
            </p:cNvPr>
            <p:cNvSpPr/>
            <p:nvPr/>
          </p:nvSpPr>
          <p:spPr>
            <a:xfrm>
              <a:off x="5495759" y="3983103"/>
              <a:ext cx="231140" cy="88900"/>
            </a:xfrm>
            <a:custGeom>
              <a:avLst/>
              <a:gdLst>
                <a:gd name="connsiteX0" fmla="*/ 0 w 231140"/>
                <a:gd name="connsiteY0" fmla="*/ 0 h 88900"/>
                <a:gd name="connsiteX1" fmla="*/ 60960 w 231140"/>
                <a:gd name="connsiteY1" fmla="*/ 60960 h 88900"/>
                <a:gd name="connsiteX2" fmla="*/ 231140 w 231140"/>
                <a:gd name="connsiteY2" fmla="*/ 88900 h 88900"/>
                <a:gd name="connsiteX3" fmla="*/ 231140 w 231140"/>
                <a:gd name="connsiteY3" fmla="*/ 88900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40" h="88900">
                  <a:moveTo>
                    <a:pt x="0" y="0"/>
                  </a:moveTo>
                  <a:cubicBezTo>
                    <a:pt x="11218" y="23071"/>
                    <a:pt x="22437" y="46143"/>
                    <a:pt x="60960" y="60960"/>
                  </a:cubicBezTo>
                  <a:cubicBezTo>
                    <a:pt x="99483" y="75777"/>
                    <a:pt x="231140" y="88900"/>
                    <a:pt x="231140" y="88900"/>
                  </a:cubicBezTo>
                  <a:lnTo>
                    <a:pt x="231140" y="889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Free-form: Shape 46">
              <a:extLst>
                <a:ext uri="{FF2B5EF4-FFF2-40B4-BE49-F238E27FC236}">
                  <a16:creationId xmlns:a16="http://schemas.microsoft.com/office/drawing/2014/main" id="{68B48C94-99AF-2E4F-E311-37DBBF17BC60}"/>
                </a:ext>
              </a:extLst>
            </p:cNvPr>
            <p:cNvSpPr/>
            <p:nvPr/>
          </p:nvSpPr>
          <p:spPr>
            <a:xfrm>
              <a:off x="5494020" y="4099074"/>
              <a:ext cx="231140" cy="88900"/>
            </a:xfrm>
            <a:custGeom>
              <a:avLst/>
              <a:gdLst>
                <a:gd name="connsiteX0" fmla="*/ 0 w 231140"/>
                <a:gd name="connsiteY0" fmla="*/ 0 h 88900"/>
                <a:gd name="connsiteX1" fmla="*/ 60960 w 231140"/>
                <a:gd name="connsiteY1" fmla="*/ 60960 h 88900"/>
                <a:gd name="connsiteX2" fmla="*/ 231140 w 231140"/>
                <a:gd name="connsiteY2" fmla="*/ 88900 h 88900"/>
                <a:gd name="connsiteX3" fmla="*/ 231140 w 231140"/>
                <a:gd name="connsiteY3" fmla="*/ 88900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40" h="88900">
                  <a:moveTo>
                    <a:pt x="0" y="0"/>
                  </a:moveTo>
                  <a:cubicBezTo>
                    <a:pt x="11218" y="23071"/>
                    <a:pt x="22437" y="46143"/>
                    <a:pt x="60960" y="60960"/>
                  </a:cubicBezTo>
                  <a:cubicBezTo>
                    <a:pt x="99483" y="75777"/>
                    <a:pt x="231140" y="88900"/>
                    <a:pt x="231140" y="88900"/>
                  </a:cubicBezTo>
                  <a:lnTo>
                    <a:pt x="231140" y="889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Free-form: Shape 47">
              <a:extLst>
                <a:ext uri="{FF2B5EF4-FFF2-40B4-BE49-F238E27FC236}">
                  <a16:creationId xmlns:a16="http://schemas.microsoft.com/office/drawing/2014/main" id="{69B28148-0CCF-695D-BC5B-38B803B6B96A}"/>
                </a:ext>
              </a:extLst>
            </p:cNvPr>
            <p:cNvSpPr/>
            <p:nvPr/>
          </p:nvSpPr>
          <p:spPr>
            <a:xfrm>
              <a:off x="5493219" y="3200542"/>
              <a:ext cx="231140" cy="88900"/>
            </a:xfrm>
            <a:custGeom>
              <a:avLst/>
              <a:gdLst>
                <a:gd name="connsiteX0" fmla="*/ 0 w 231140"/>
                <a:gd name="connsiteY0" fmla="*/ 0 h 88900"/>
                <a:gd name="connsiteX1" fmla="*/ 60960 w 231140"/>
                <a:gd name="connsiteY1" fmla="*/ 60960 h 88900"/>
                <a:gd name="connsiteX2" fmla="*/ 231140 w 231140"/>
                <a:gd name="connsiteY2" fmla="*/ 88900 h 88900"/>
                <a:gd name="connsiteX3" fmla="*/ 231140 w 231140"/>
                <a:gd name="connsiteY3" fmla="*/ 88900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40" h="88900">
                  <a:moveTo>
                    <a:pt x="0" y="0"/>
                  </a:moveTo>
                  <a:cubicBezTo>
                    <a:pt x="11218" y="23071"/>
                    <a:pt x="22437" y="46143"/>
                    <a:pt x="60960" y="60960"/>
                  </a:cubicBezTo>
                  <a:cubicBezTo>
                    <a:pt x="99483" y="75777"/>
                    <a:pt x="231140" y="88900"/>
                    <a:pt x="231140" y="88900"/>
                  </a:cubicBezTo>
                  <a:lnTo>
                    <a:pt x="231140" y="889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Free-form: Shape 48">
              <a:extLst>
                <a:ext uri="{FF2B5EF4-FFF2-40B4-BE49-F238E27FC236}">
                  <a16:creationId xmlns:a16="http://schemas.microsoft.com/office/drawing/2014/main" id="{061BDCD7-0AFE-AF69-7250-80BA05C7A1CC}"/>
                </a:ext>
              </a:extLst>
            </p:cNvPr>
            <p:cNvSpPr/>
            <p:nvPr/>
          </p:nvSpPr>
          <p:spPr>
            <a:xfrm>
              <a:off x="5494209" y="4284011"/>
              <a:ext cx="231140" cy="88900"/>
            </a:xfrm>
            <a:custGeom>
              <a:avLst/>
              <a:gdLst>
                <a:gd name="connsiteX0" fmla="*/ 0 w 231140"/>
                <a:gd name="connsiteY0" fmla="*/ 0 h 88900"/>
                <a:gd name="connsiteX1" fmla="*/ 60960 w 231140"/>
                <a:gd name="connsiteY1" fmla="*/ 60960 h 88900"/>
                <a:gd name="connsiteX2" fmla="*/ 231140 w 231140"/>
                <a:gd name="connsiteY2" fmla="*/ 88900 h 88900"/>
                <a:gd name="connsiteX3" fmla="*/ 231140 w 231140"/>
                <a:gd name="connsiteY3" fmla="*/ 88900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40" h="88900">
                  <a:moveTo>
                    <a:pt x="0" y="0"/>
                  </a:moveTo>
                  <a:cubicBezTo>
                    <a:pt x="11218" y="23071"/>
                    <a:pt x="22437" y="46143"/>
                    <a:pt x="60960" y="60960"/>
                  </a:cubicBezTo>
                  <a:cubicBezTo>
                    <a:pt x="99483" y="75777"/>
                    <a:pt x="231140" y="88900"/>
                    <a:pt x="231140" y="88900"/>
                  </a:cubicBezTo>
                  <a:lnTo>
                    <a:pt x="231140" y="889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Free-form: Shape 49">
              <a:extLst>
                <a:ext uri="{FF2B5EF4-FFF2-40B4-BE49-F238E27FC236}">
                  <a16:creationId xmlns:a16="http://schemas.microsoft.com/office/drawing/2014/main" id="{170CFA1D-C8BC-FACA-02E2-1601BCA00B08}"/>
                </a:ext>
              </a:extLst>
            </p:cNvPr>
            <p:cNvSpPr/>
            <p:nvPr/>
          </p:nvSpPr>
          <p:spPr>
            <a:xfrm>
              <a:off x="5494209" y="4400934"/>
              <a:ext cx="231140" cy="88900"/>
            </a:xfrm>
            <a:custGeom>
              <a:avLst/>
              <a:gdLst>
                <a:gd name="connsiteX0" fmla="*/ 0 w 231140"/>
                <a:gd name="connsiteY0" fmla="*/ 0 h 88900"/>
                <a:gd name="connsiteX1" fmla="*/ 60960 w 231140"/>
                <a:gd name="connsiteY1" fmla="*/ 60960 h 88900"/>
                <a:gd name="connsiteX2" fmla="*/ 231140 w 231140"/>
                <a:gd name="connsiteY2" fmla="*/ 88900 h 88900"/>
                <a:gd name="connsiteX3" fmla="*/ 231140 w 231140"/>
                <a:gd name="connsiteY3" fmla="*/ 88900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40" h="88900">
                  <a:moveTo>
                    <a:pt x="0" y="0"/>
                  </a:moveTo>
                  <a:cubicBezTo>
                    <a:pt x="11218" y="23071"/>
                    <a:pt x="22437" y="46143"/>
                    <a:pt x="60960" y="60960"/>
                  </a:cubicBezTo>
                  <a:cubicBezTo>
                    <a:pt x="99483" y="75777"/>
                    <a:pt x="231140" y="88900"/>
                    <a:pt x="231140" y="88900"/>
                  </a:cubicBezTo>
                  <a:lnTo>
                    <a:pt x="231140" y="889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Free-form: Shape 50">
              <a:extLst>
                <a:ext uri="{FF2B5EF4-FFF2-40B4-BE49-F238E27FC236}">
                  <a16:creationId xmlns:a16="http://schemas.microsoft.com/office/drawing/2014/main" id="{4C451027-ED1C-727A-5F87-F64CD074E162}"/>
                </a:ext>
              </a:extLst>
            </p:cNvPr>
            <p:cNvSpPr/>
            <p:nvPr/>
          </p:nvSpPr>
          <p:spPr>
            <a:xfrm>
              <a:off x="5494209" y="4522672"/>
              <a:ext cx="231140" cy="88900"/>
            </a:xfrm>
            <a:custGeom>
              <a:avLst/>
              <a:gdLst>
                <a:gd name="connsiteX0" fmla="*/ 0 w 231140"/>
                <a:gd name="connsiteY0" fmla="*/ 0 h 88900"/>
                <a:gd name="connsiteX1" fmla="*/ 60960 w 231140"/>
                <a:gd name="connsiteY1" fmla="*/ 60960 h 88900"/>
                <a:gd name="connsiteX2" fmla="*/ 231140 w 231140"/>
                <a:gd name="connsiteY2" fmla="*/ 88900 h 88900"/>
                <a:gd name="connsiteX3" fmla="*/ 231140 w 231140"/>
                <a:gd name="connsiteY3" fmla="*/ 88900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40" h="88900">
                  <a:moveTo>
                    <a:pt x="0" y="0"/>
                  </a:moveTo>
                  <a:cubicBezTo>
                    <a:pt x="11218" y="23071"/>
                    <a:pt x="22437" y="46143"/>
                    <a:pt x="60960" y="60960"/>
                  </a:cubicBezTo>
                  <a:cubicBezTo>
                    <a:pt x="99483" y="75777"/>
                    <a:pt x="231140" y="88900"/>
                    <a:pt x="231140" y="88900"/>
                  </a:cubicBezTo>
                  <a:lnTo>
                    <a:pt x="231140" y="889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Free-form: Shape 51">
              <a:extLst>
                <a:ext uri="{FF2B5EF4-FFF2-40B4-BE49-F238E27FC236}">
                  <a16:creationId xmlns:a16="http://schemas.microsoft.com/office/drawing/2014/main" id="{D20AE854-7BA0-1C94-6262-B24D108AF3D2}"/>
                </a:ext>
              </a:extLst>
            </p:cNvPr>
            <p:cNvSpPr/>
            <p:nvPr/>
          </p:nvSpPr>
          <p:spPr>
            <a:xfrm>
              <a:off x="5494466" y="4635155"/>
              <a:ext cx="231140" cy="88900"/>
            </a:xfrm>
            <a:custGeom>
              <a:avLst/>
              <a:gdLst>
                <a:gd name="connsiteX0" fmla="*/ 0 w 231140"/>
                <a:gd name="connsiteY0" fmla="*/ 0 h 88900"/>
                <a:gd name="connsiteX1" fmla="*/ 60960 w 231140"/>
                <a:gd name="connsiteY1" fmla="*/ 60960 h 88900"/>
                <a:gd name="connsiteX2" fmla="*/ 231140 w 231140"/>
                <a:gd name="connsiteY2" fmla="*/ 88900 h 88900"/>
                <a:gd name="connsiteX3" fmla="*/ 231140 w 231140"/>
                <a:gd name="connsiteY3" fmla="*/ 88900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40" h="88900">
                  <a:moveTo>
                    <a:pt x="0" y="0"/>
                  </a:moveTo>
                  <a:cubicBezTo>
                    <a:pt x="11218" y="23071"/>
                    <a:pt x="22437" y="46143"/>
                    <a:pt x="60960" y="60960"/>
                  </a:cubicBezTo>
                  <a:cubicBezTo>
                    <a:pt x="99483" y="75777"/>
                    <a:pt x="231140" y="88900"/>
                    <a:pt x="231140" y="88900"/>
                  </a:cubicBezTo>
                  <a:lnTo>
                    <a:pt x="231140" y="889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-form: Shape 52">
              <a:extLst>
                <a:ext uri="{FF2B5EF4-FFF2-40B4-BE49-F238E27FC236}">
                  <a16:creationId xmlns:a16="http://schemas.microsoft.com/office/drawing/2014/main" id="{10B247B5-014D-9DA8-B037-AC4C9F96FAE7}"/>
                </a:ext>
              </a:extLst>
            </p:cNvPr>
            <p:cNvSpPr/>
            <p:nvPr/>
          </p:nvSpPr>
          <p:spPr>
            <a:xfrm>
              <a:off x="5494209" y="4752231"/>
              <a:ext cx="231140" cy="88900"/>
            </a:xfrm>
            <a:custGeom>
              <a:avLst/>
              <a:gdLst>
                <a:gd name="connsiteX0" fmla="*/ 0 w 231140"/>
                <a:gd name="connsiteY0" fmla="*/ 0 h 88900"/>
                <a:gd name="connsiteX1" fmla="*/ 60960 w 231140"/>
                <a:gd name="connsiteY1" fmla="*/ 60960 h 88900"/>
                <a:gd name="connsiteX2" fmla="*/ 231140 w 231140"/>
                <a:gd name="connsiteY2" fmla="*/ 88900 h 88900"/>
                <a:gd name="connsiteX3" fmla="*/ 231140 w 231140"/>
                <a:gd name="connsiteY3" fmla="*/ 88900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40" h="88900">
                  <a:moveTo>
                    <a:pt x="0" y="0"/>
                  </a:moveTo>
                  <a:cubicBezTo>
                    <a:pt x="11218" y="23071"/>
                    <a:pt x="22437" y="46143"/>
                    <a:pt x="60960" y="60960"/>
                  </a:cubicBezTo>
                  <a:cubicBezTo>
                    <a:pt x="99483" y="75777"/>
                    <a:pt x="231140" y="88900"/>
                    <a:pt x="231140" y="88900"/>
                  </a:cubicBezTo>
                  <a:lnTo>
                    <a:pt x="231140" y="889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-form: Shape 53">
              <a:extLst>
                <a:ext uri="{FF2B5EF4-FFF2-40B4-BE49-F238E27FC236}">
                  <a16:creationId xmlns:a16="http://schemas.microsoft.com/office/drawing/2014/main" id="{4CF31B29-A87E-2125-57A5-A711791AC728}"/>
                </a:ext>
              </a:extLst>
            </p:cNvPr>
            <p:cNvSpPr/>
            <p:nvPr/>
          </p:nvSpPr>
          <p:spPr>
            <a:xfrm>
              <a:off x="5494209" y="4857714"/>
              <a:ext cx="231140" cy="88900"/>
            </a:xfrm>
            <a:custGeom>
              <a:avLst/>
              <a:gdLst>
                <a:gd name="connsiteX0" fmla="*/ 0 w 231140"/>
                <a:gd name="connsiteY0" fmla="*/ 0 h 88900"/>
                <a:gd name="connsiteX1" fmla="*/ 60960 w 231140"/>
                <a:gd name="connsiteY1" fmla="*/ 60960 h 88900"/>
                <a:gd name="connsiteX2" fmla="*/ 231140 w 231140"/>
                <a:gd name="connsiteY2" fmla="*/ 88900 h 88900"/>
                <a:gd name="connsiteX3" fmla="*/ 231140 w 231140"/>
                <a:gd name="connsiteY3" fmla="*/ 88900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40" h="88900">
                  <a:moveTo>
                    <a:pt x="0" y="0"/>
                  </a:moveTo>
                  <a:cubicBezTo>
                    <a:pt x="11218" y="23071"/>
                    <a:pt x="22437" y="46143"/>
                    <a:pt x="60960" y="60960"/>
                  </a:cubicBezTo>
                  <a:cubicBezTo>
                    <a:pt x="99483" y="75777"/>
                    <a:pt x="231140" y="88900"/>
                    <a:pt x="231140" y="88900"/>
                  </a:cubicBezTo>
                  <a:lnTo>
                    <a:pt x="231140" y="889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Free-form: Shape 54">
              <a:extLst>
                <a:ext uri="{FF2B5EF4-FFF2-40B4-BE49-F238E27FC236}">
                  <a16:creationId xmlns:a16="http://schemas.microsoft.com/office/drawing/2014/main" id="{21AC9B34-A6EC-557D-4932-2F36793C8AFF}"/>
                </a:ext>
              </a:extLst>
            </p:cNvPr>
            <p:cNvSpPr/>
            <p:nvPr/>
          </p:nvSpPr>
          <p:spPr>
            <a:xfrm>
              <a:off x="5495948" y="4970194"/>
              <a:ext cx="231140" cy="88900"/>
            </a:xfrm>
            <a:custGeom>
              <a:avLst/>
              <a:gdLst>
                <a:gd name="connsiteX0" fmla="*/ 0 w 231140"/>
                <a:gd name="connsiteY0" fmla="*/ 0 h 88900"/>
                <a:gd name="connsiteX1" fmla="*/ 60960 w 231140"/>
                <a:gd name="connsiteY1" fmla="*/ 60960 h 88900"/>
                <a:gd name="connsiteX2" fmla="*/ 231140 w 231140"/>
                <a:gd name="connsiteY2" fmla="*/ 88900 h 88900"/>
                <a:gd name="connsiteX3" fmla="*/ 231140 w 231140"/>
                <a:gd name="connsiteY3" fmla="*/ 88900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40" h="88900">
                  <a:moveTo>
                    <a:pt x="0" y="0"/>
                  </a:moveTo>
                  <a:cubicBezTo>
                    <a:pt x="11218" y="23071"/>
                    <a:pt x="22437" y="46143"/>
                    <a:pt x="60960" y="60960"/>
                  </a:cubicBezTo>
                  <a:cubicBezTo>
                    <a:pt x="99483" y="75777"/>
                    <a:pt x="231140" y="88900"/>
                    <a:pt x="231140" y="88900"/>
                  </a:cubicBezTo>
                  <a:lnTo>
                    <a:pt x="231140" y="889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Free-form: Shape 55">
              <a:extLst>
                <a:ext uri="{FF2B5EF4-FFF2-40B4-BE49-F238E27FC236}">
                  <a16:creationId xmlns:a16="http://schemas.microsoft.com/office/drawing/2014/main" id="{9D6F5CF0-19B2-AC35-62B6-4E489D8388F5}"/>
                </a:ext>
              </a:extLst>
            </p:cNvPr>
            <p:cNvSpPr/>
            <p:nvPr/>
          </p:nvSpPr>
          <p:spPr>
            <a:xfrm>
              <a:off x="5493408" y="4187633"/>
              <a:ext cx="231140" cy="88900"/>
            </a:xfrm>
            <a:custGeom>
              <a:avLst/>
              <a:gdLst>
                <a:gd name="connsiteX0" fmla="*/ 0 w 231140"/>
                <a:gd name="connsiteY0" fmla="*/ 0 h 88900"/>
                <a:gd name="connsiteX1" fmla="*/ 60960 w 231140"/>
                <a:gd name="connsiteY1" fmla="*/ 60960 h 88900"/>
                <a:gd name="connsiteX2" fmla="*/ 231140 w 231140"/>
                <a:gd name="connsiteY2" fmla="*/ 88900 h 88900"/>
                <a:gd name="connsiteX3" fmla="*/ 231140 w 231140"/>
                <a:gd name="connsiteY3" fmla="*/ 88900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40" h="88900">
                  <a:moveTo>
                    <a:pt x="0" y="0"/>
                  </a:moveTo>
                  <a:cubicBezTo>
                    <a:pt x="11218" y="23071"/>
                    <a:pt x="22437" y="46143"/>
                    <a:pt x="60960" y="60960"/>
                  </a:cubicBezTo>
                  <a:cubicBezTo>
                    <a:pt x="99483" y="75777"/>
                    <a:pt x="231140" y="88900"/>
                    <a:pt x="231140" y="88900"/>
                  </a:cubicBezTo>
                  <a:lnTo>
                    <a:pt x="231140" y="8890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67" name="Graphic 66" descr="Egg outline">
            <a:extLst>
              <a:ext uri="{FF2B5EF4-FFF2-40B4-BE49-F238E27FC236}">
                <a16:creationId xmlns:a16="http://schemas.microsoft.com/office/drawing/2014/main" id="{FE89703A-5CE0-6394-57A3-D8C1A4908E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96372" y="7015294"/>
            <a:ext cx="1143256" cy="1143256"/>
          </a:xfrm>
          <a:prstGeom prst="rect">
            <a:avLst/>
          </a:prstGeom>
        </p:spPr>
      </p:pic>
      <p:pic>
        <p:nvPicPr>
          <p:cNvPr id="71" name="Picture 70" descr="A white line drawing of a rectangular object&#10;&#10;AI-generated content may be incorrect.">
            <a:extLst>
              <a:ext uri="{FF2B5EF4-FFF2-40B4-BE49-F238E27FC236}">
                <a16:creationId xmlns:a16="http://schemas.microsoft.com/office/drawing/2014/main" id="{ECD3D038-D8BE-A28A-360D-2016D1CA16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26250" y1="43943" x2="37188" y2="42087"/>
                        <a14:backgroundMark x1="28438" y1="52343" x2="37563" y2="48187"/>
                        <a14:backgroundMark x1="18375" y1="48187" x2="20375" y2="505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29" t="23934" r="16954" b="35517"/>
          <a:stretch/>
        </p:blipFill>
        <p:spPr>
          <a:xfrm>
            <a:off x="5700747" y="6295551"/>
            <a:ext cx="2805962" cy="1112151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F0FE7B94-F261-4178-EAA0-15B7639974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8842" r="89920">
                        <a14:foregroundMark x1="8842" y1="36125" x2="8842" y2="36125"/>
                        <a14:backgroundMark x1="53139" y1="34188" x2="53139" y2="34188"/>
                        <a14:backgroundMark x1="33510" y1="37500" x2="33510" y2="37500"/>
                        <a14:backgroundMark x1="23077" y1="69188" x2="23077" y2="691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68180">
            <a:off x="11475020" y="5065167"/>
            <a:ext cx="2846610" cy="4027035"/>
          </a:xfrm>
          <a:prstGeom prst="rect">
            <a:avLst/>
          </a:prstGeom>
        </p:spPr>
      </p:pic>
      <p:pic>
        <p:nvPicPr>
          <p:cNvPr id="74" name="Graphic 73" descr="Egg outline">
            <a:extLst>
              <a:ext uri="{FF2B5EF4-FFF2-40B4-BE49-F238E27FC236}">
                <a16:creationId xmlns:a16="http://schemas.microsoft.com/office/drawing/2014/main" id="{2B39D2D2-EF0B-A466-9D4F-2D4A0AC7E7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63726" y="6959458"/>
            <a:ext cx="1143256" cy="1143256"/>
          </a:xfrm>
          <a:prstGeom prst="rect">
            <a:avLst/>
          </a:prstGeom>
        </p:spPr>
      </p:pic>
      <p:sp>
        <p:nvSpPr>
          <p:cNvPr id="75" name="Free-form: Shape 74">
            <a:extLst>
              <a:ext uri="{FF2B5EF4-FFF2-40B4-BE49-F238E27FC236}">
                <a16:creationId xmlns:a16="http://schemas.microsoft.com/office/drawing/2014/main" id="{F4C7DD7A-96A9-E954-98EB-37E644E9394B}"/>
              </a:ext>
            </a:extLst>
          </p:cNvPr>
          <p:cNvSpPr/>
          <p:nvPr/>
        </p:nvSpPr>
        <p:spPr>
          <a:xfrm>
            <a:off x="6974403" y="4518215"/>
            <a:ext cx="782375" cy="2190465"/>
          </a:xfrm>
          <a:custGeom>
            <a:avLst/>
            <a:gdLst>
              <a:gd name="connsiteX0" fmla="*/ 428529 w 782375"/>
              <a:gd name="connsiteY0" fmla="*/ 0 h 2190465"/>
              <a:gd name="connsiteX1" fmla="*/ 769723 w 782375"/>
              <a:gd name="connsiteY1" fmla="*/ 1132764 h 2190465"/>
              <a:gd name="connsiteX2" fmla="*/ 32744 w 782375"/>
              <a:gd name="connsiteY2" fmla="*/ 1549021 h 2190465"/>
              <a:gd name="connsiteX3" fmla="*/ 141926 w 782375"/>
              <a:gd name="connsiteY3" fmla="*/ 2190465 h 2190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375" h="2190465">
                <a:moveTo>
                  <a:pt x="428529" y="0"/>
                </a:moveTo>
                <a:cubicBezTo>
                  <a:pt x="632108" y="437297"/>
                  <a:pt x="835687" y="874594"/>
                  <a:pt x="769723" y="1132764"/>
                </a:cubicBezTo>
                <a:cubicBezTo>
                  <a:pt x="703759" y="1390934"/>
                  <a:pt x="137377" y="1372738"/>
                  <a:pt x="32744" y="1549021"/>
                </a:cubicBezTo>
                <a:cubicBezTo>
                  <a:pt x="-71889" y="1725305"/>
                  <a:pt x="104395" y="2031241"/>
                  <a:pt x="141926" y="2190465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Free-form: Shape 75">
            <a:extLst>
              <a:ext uri="{FF2B5EF4-FFF2-40B4-BE49-F238E27FC236}">
                <a16:creationId xmlns:a16="http://schemas.microsoft.com/office/drawing/2014/main" id="{39CDE2C8-A14F-097E-8886-0B47BD6ED398}"/>
              </a:ext>
            </a:extLst>
          </p:cNvPr>
          <p:cNvSpPr/>
          <p:nvPr/>
        </p:nvSpPr>
        <p:spPr>
          <a:xfrm rot="21432962">
            <a:off x="12695570" y="4474546"/>
            <a:ext cx="782375" cy="2190465"/>
          </a:xfrm>
          <a:custGeom>
            <a:avLst/>
            <a:gdLst>
              <a:gd name="connsiteX0" fmla="*/ 428529 w 782375"/>
              <a:gd name="connsiteY0" fmla="*/ 0 h 2190465"/>
              <a:gd name="connsiteX1" fmla="*/ 769723 w 782375"/>
              <a:gd name="connsiteY1" fmla="*/ 1132764 h 2190465"/>
              <a:gd name="connsiteX2" fmla="*/ 32744 w 782375"/>
              <a:gd name="connsiteY2" fmla="*/ 1549021 h 2190465"/>
              <a:gd name="connsiteX3" fmla="*/ 141926 w 782375"/>
              <a:gd name="connsiteY3" fmla="*/ 2190465 h 2190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375" h="2190465">
                <a:moveTo>
                  <a:pt x="428529" y="0"/>
                </a:moveTo>
                <a:cubicBezTo>
                  <a:pt x="632108" y="437297"/>
                  <a:pt x="835687" y="874594"/>
                  <a:pt x="769723" y="1132764"/>
                </a:cubicBezTo>
                <a:cubicBezTo>
                  <a:pt x="703759" y="1390934"/>
                  <a:pt x="137377" y="1372738"/>
                  <a:pt x="32744" y="1549021"/>
                </a:cubicBezTo>
                <a:cubicBezTo>
                  <a:pt x="-71889" y="1725305"/>
                  <a:pt x="104395" y="2031241"/>
                  <a:pt x="141926" y="2190465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181A507-0914-01C9-4EC0-18A14B323053}"/>
              </a:ext>
            </a:extLst>
          </p:cNvPr>
          <p:cNvSpPr txBox="1"/>
          <p:nvPr/>
        </p:nvSpPr>
        <p:spPr>
          <a:xfrm>
            <a:off x="4210389" y="3718199"/>
            <a:ext cx="4407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FFC13B"/>
                </a:solidFill>
                <a:latin typeface="League Spartan"/>
              </a:rPr>
              <a:t>1. HOVER THE SILICONE OVER THE OBJECT 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65FE2E-0DC6-B2D7-1327-DE12D63E09B5}"/>
              </a:ext>
            </a:extLst>
          </p:cNvPr>
          <p:cNvSpPr txBox="1"/>
          <p:nvPr/>
        </p:nvSpPr>
        <p:spPr>
          <a:xfrm>
            <a:off x="10625944" y="3721316"/>
            <a:ext cx="4407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FFC13B"/>
                </a:solidFill>
                <a:latin typeface="League Spartan"/>
              </a:rPr>
              <a:t>2. INFLATE TO ACTIVE AND GRIP THE OBJECT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68661" y="8868378"/>
            <a:ext cx="27580280" cy="1418622"/>
            <a:chOff x="0" y="0"/>
            <a:chExt cx="36773706" cy="1891496"/>
          </a:xfrm>
        </p:grpSpPr>
        <p:sp>
          <p:nvSpPr>
            <p:cNvPr id="3" name="Freeform 3"/>
            <p:cNvSpPr/>
            <p:nvPr/>
          </p:nvSpPr>
          <p:spPr>
            <a:xfrm>
              <a:off x="1227347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/>
            <p:cNvSpPr/>
            <p:nvPr/>
          </p:nvSpPr>
          <p:spPr>
            <a:xfrm>
              <a:off x="6141631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/>
            <p:cNvSpPr/>
            <p:nvPr/>
          </p:nvSpPr>
          <p:spPr>
            <a:xfrm>
              <a:off x="3010497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/>
            <p:cNvSpPr/>
            <p:nvPr/>
          </p:nvSpPr>
          <p:spPr>
            <a:xfrm>
              <a:off x="23973131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Freeform 8"/>
            <p:cNvSpPr/>
            <p:nvPr/>
          </p:nvSpPr>
          <p:spPr>
            <a:xfrm>
              <a:off x="1783150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9" name="Freeform 9"/>
          <p:cNvSpPr/>
          <p:nvPr/>
        </p:nvSpPr>
        <p:spPr>
          <a:xfrm>
            <a:off x="2301519" y="4381783"/>
            <a:ext cx="6199410" cy="3750643"/>
          </a:xfrm>
          <a:custGeom>
            <a:avLst/>
            <a:gdLst/>
            <a:ahLst/>
            <a:cxnLst/>
            <a:rect l="l" t="t" r="r" b="b"/>
            <a:pathLst>
              <a:path w="6199410" h="3750643">
                <a:moveTo>
                  <a:pt x="0" y="0"/>
                </a:moveTo>
                <a:lnTo>
                  <a:pt x="6199411" y="0"/>
                </a:lnTo>
                <a:lnTo>
                  <a:pt x="6199411" y="3750643"/>
                </a:lnTo>
                <a:lnTo>
                  <a:pt x="0" y="37506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9529846" y="4381783"/>
            <a:ext cx="7212776" cy="3750643"/>
          </a:xfrm>
          <a:custGeom>
            <a:avLst/>
            <a:gdLst/>
            <a:ahLst/>
            <a:cxnLst/>
            <a:rect l="l" t="t" r="r" b="b"/>
            <a:pathLst>
              <a:path w="7212776" h="3750643">
                <a:moveTo>
                  <a:pt x="0" y="0"/>
                </a:moveTo>
                <a:lnTo>
                  <a:pt x="7212775" y="0"/>
                </a:lnTo>
                <a:lnTo>
                  <a:pt x="7212775" y="3750643"/>
                </a:lnTo>
                <a:lnTo>
                  <a:pt x="0" y="37506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TextBox 11"/>
          <p:cNvSpPr txBox="1"/>
          <p:nvPr/>
        </p:nvSpPr>
        <p:spPr>
          <a:xfrm>
            <a:off x="6989352" y="318282"/>
            <a:ext cx="4864813" cy="287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12"/>
              </a:lnSpc>
            </a:pPr>
            <a:r>
              <a:rPr lang="en-US" sz="1954">
                <a:solidFill>
                  <a:srgbClr val="8BD4AB"/>
                </a:solidFill>
                <a:latin typeface="Kooperativ"/>
                <a:ea typeface="Kooperativ"/>
                <a:cs typeface="Kooperativ"/>
                <a:sym typeface="Kooperativ"/>
              </a:rPr>
              <a:t>RICE PAPER SOFT ROBOTICS WORKSHOP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74814" y="1123950"/>
            <a:ext cx="15293888" cy="2381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79"/>
              </a:lnSpc>
              <a:spcBef>
                <a:spcPct val="0"/>
              </a:spcBef>
            </a:pPr>
            <a:r>
              <a:rPr lang="en-US" sz="5999" b="1" u="none" strike="noStrike" dirty="0">
                <a:solidFill>
                  <a:srgbClr val="FFC13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WHAT MIGHT AN ISSUE BE WITH USING SILICONE AS A MATERIAL TO MAKE ROBOTS?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0218" y="557793"/>
            <a:ext cx="3182698" cy="3669777"/>
          </a:xfrm>
          <a:custGeom>
            <a:avLst/>
            <a:gdLst/>
            <a:ahLst/>
            <a:cxnLst/>
            <a:rect l="l" t="t" r="r" b="b"/>
            <a:pathLst>
              <a:path w="3182698" h="3669777">
                <a:moveTo>
                  <a:pt x="0" y="0"/>
                </a:moveTo>
                <a:lnTo>
                  <a:pt x="3182698" y="0"/>
                </a:lnTo>
                <a:lnTo>
                  <a:pt x="3182698" y="3669777"/>
                </a:lnTo>
                <a:lnTo>
                  <a:pt x="0" y="36697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4203350" y="521155"/>
            <a:ext cx="3501249" cy="3208020"/>
          </a:xfrm>
          <a:custGeom>
            <a:avLst/>
            <a:gdLst/>
            <a:ahLst/>
            <a:cxnLst/>
            <a:rect l="l" t="t" r="r" b="b"/>
            <a:pathLst>
              <a:path w="3501249" h="3208020">
                <a:moveTo>
                  <a:pt x="0" y="0"/>
                </a:moveTo>
                <a:lnTo>
                  <a:pt x="3501249" y="0"/>
                </a:lnTo>
                <a:lnTo>
                  <a:pt x="3501249" y="3208020"/>
                </a:lnTo>
                <a:lnTo>
                  <a:pt x="0" y="32080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5644247" y="2881197"/>
            <a:ext cx="7555023" cy="3711405"/>
          </a:xfrm>
          <a:custGeom>
            <a:avLst/>
            <a:gdLst/>
            <a:ahLst/>
            <a:cxnLst/>
            <a:rect l="l" t="t" r="r" b="b"/>
            <a:pathLst>
              <a:path w="7555023" h="3711405">
                <a:moveTo>
                  <a:pt x="0" y="0"/>
                </a:moveTo>
                <a:lnTo>
                  <a:pt x="7555022" y="0"/>
                </a:lnTo>
                <a:lnTo>
                  <a:pt x="7555022" y="3711405"/>
                </a:lnTo>
                <a:lnTo>
                  <a:pt x="0" y="3711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6572626" y="1284808"/>
            <a:ext cx="5142748" cy="1596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79"/>
              </a:lnSpc>
              <a:spcBef>
                <a:spcPct val="0"/>
              </a:spcBef>
            </a:pPr>
            <a:r>
              <a:rPr lang="en-US" sz="5999" b="1" u="none" strike="noStrike" dirty="0">
                <a:solidFill>
                  <a:srgbClr val="FFC13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WHY RICE PAPER?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67000" y="7040879"/>
            <a:ext cx="13877038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2883" lvl="1" algn="ctr"/>
            <a:r>
              <a:rPr lang="en-US" sz="4800" dirty="0">
                <a:solidFill>
                  <a:schemeClr val="bg1"/>
                </a:solidFill>
                <a:latin typeface="Abadi Extra Light" panose="020F0502020204030204" pitchFamily="34" charset="0"/>
                <a:ea typeface="Canva Sans"/>
                <a:cs typeface="Canva Sans"/>
                <a:sym typeface="Canva Sans"/>
              </a:rPr>
              <a:t>Rice paper is made from renewable plants like rice and cassava root so is sustainable and low cost!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89352" y="318282"/>
            <a:ext cx="4864813" cy="287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12"/>
              </a:lnSpc>
            </a:pPr>
            <a:r>
              <a:rPr lang="en-US" sz="1954">
                <a:solidFill>
                  <a:srgbClr val="8BD4AB"/>
                </a:solidFill>
                <a:latin typeface="Kooperativ"/>
                <a:ea typeface="Kooperativ"/>
                <a:cs typeface="Kooperativ"/>
                <a:sym typeface="Kooperativ"/>
              </a:rPr>
              <a:t>RICE PAPER SOFT ROBOTICS WORKSHOP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-3168660" y="8868378"/>
            <a:ext cx="27580279" cy="1418622"/>
            <a:chOff x="0" y="0"/>
            <a:chExt cx="36773706" cy="1891496"/>
          </a:xfrm>
        </p:grpSpPr>
        <p:sp>
          <p:nvSpPr>
            <p:cNvPr id="9" name="Freeform 9"/>
            <p:cNvSpPr/>
            <p:nvPr/>
          </p:nvSpPr>
          <p:spPr>
            <a:xfrm>
              <a:off x="1227347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6141631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3010497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3973131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7831500" y="0"/>
              <a:ext cx="6668736" cy="1891496"/>
            </a:xfrm>
            <a:custGeom>
              <a:avLst/>
              <a:gdLst/>
              <a:ahLst/>
              <a:cxnLst/>
              <a:rect l="l" t="t" r="r" b="b"/>
              <a:pathLst>
                <a:path w="6668736" h="1891496">
                  <a:moveTo>
                    <a:pt x="0" y="0"/>
                  </a:moveTo>
                  <a:lnTo>
                    <a:pt x="6668736" y="0"/>
                  </a:lnTo>
                  <a:lnTo>
                    <a:pt x="6668736" y="1891496"/>
                  </a:lnTo>
                  <a:lnTo>
                    <a:pt x="0" y="189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build="allAtOnce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13743</TotalTime>
  <Words>354</Words>
  <Application>Microsoft Office PowerPoint</Application>
  <PresentationFormat>Custom</PresentationFormat>
  <Paragraphs>60</Paragraphs>
  <Slides>17</Slides>
  <Notes>2</Notes>
  <HiddenSlides>1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Canva Sans Bold</vt:lpstr>
      <vt:lpstr>Aptos</vt:lpstr>
      <vt:lpstr>League Spartan</vt:lpstr>
      <vt:lpstr>Canva Sans</vt:lpstr>
      <vt:lpstr>Kooperativ</vt:lpstr>
      <vt:lpstr>Abadi Extra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RICE PAPER SOFT ROBOTICS WORKSHOP IDEA</dc:title>
  <cp:lastModifiedBy>Christine Braganza</cp:lastModifiedBy>
  <cp:revision>4</cp:revision>
  <dcterms:created xsi:type="dcterms:W3CDTF">2006-08-16T00:00:00Z</dcterms:created>
  <dcterms:modified xsi:type="dcterms:W3CDTF">2025-04-16T17:52:40Z</dcterms:modified>
  <dc:identifier>DAGe5kSM2So</dc:identifier>
</cp:coreProperties>
</file>